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2" r:id="rId3"/>
    <p:sldId id="260" r:id="rId4"/>
    <p:sldId id="258" r:id="rId5"/>
    <p:sldId id="280" r:id="rId6"/>
    <p:sldId id="303" r:id="rId7"/>
    <p:sldId id="302" r:id="rId8"/>
    <p:sldId id="305" r:id="rId9"/>
    <p:sldId id="306" r:id="rId10"/>
    <p:sldId id="308" r:id="rId11"/>
    <p:sldId id="307" r:id="rId12"/>
    <p:sldId id="309" r:id="rId13"/>
    <p:sldId id="318" r:id="rId14"/>
    <p:sldId id="310" r:id="rId15"/>
    <p:sldId id="312" r:id="rId16"/>
    <p:sldId id="313" r:id="rId17"/>
    <p:sldId id="314" r:id="rId18"/>
    <p:sldId id="315" r:id="rId19"/>
    <p:sldId id="316" r:id="rId20"/>
    <p:sldId id="317" r:id="rId21"/>
    <p:sldId id="321" r:id="rId22"/>
    <p:sldId id="319" r:id="rId23"/>
    <p:sldId id="320" r:id="rId24"/>
  </p:sldIdLst>
  <p:sldSz cx="9144000" cy="5143500" type="screen16x9"/>
  <p:notesSz cx="6858000" cy="9144000"/>
  <p:embeddedFontLst>
    <p:embeddedFont>
      <p:font typeface="Bebas Neue" panose="020B0604020202020204" charset="0"/>
      <p:regular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Montserrat Black" panose="020B0604020202020204" charset="0"/>
      <p:bold r:id="rId32"/>
      <p:boldItalic r:id="rId33"/>
    </p:embeddedFont>
    <p:embeddedFont>
      <p:font typeface="Montserrat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m" initials="A" lastIdx="0" clrIdx="0">
    <p:extLst>
      <p:ext uri="{19B8F6BF-5375-455C-9EA6-DF929625EA0E}">
        <p15:presenceInfo xmlns:p15="http://schemas.microsoft.com/office/powerpoint/2012/main" userId="An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46C865-28E1-4B49-862A-1C31F791FAEC}">
  <a:tblStyle styleId="{7B46C865-28E1-4B49-862A-1C31F791F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BEC597-08D8-4207-9555-D7A3FD038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103C-5BE6-4A76-9FFF-14C8A02845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2BBC-C9AC-456D-92E6-1D6C24C5B06E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E41EB-F624-489D-A251-A055515A5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FB33-7970-4D1F-A20B-2D50AEEF5C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A3584-DA63-45DF-B57F-E7E44043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2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28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38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552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8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398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708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145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990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745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3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578fe0731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578fe0731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2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23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49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73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3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4736150" y="4101575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55056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71100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720000" y="2271600"/>
            <a:ext cx="464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1455900"/>
            <a:ext cx="4644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529700" y="11722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529700" y="15739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2328900" y="24248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124500" y="327745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3923700" y="41271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20000" y="2679450"/>
            <a:ext cx="298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1417350"/>
            <a:ext cx="29880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 rot="5400000">
            <a:off x="6683100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0" y="997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1641575" y="-1282437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 rot="10800000">
            <a:off x="5445834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" y="0"/>
            <a:ext cx="1813093" cy="1842725"/>
          </a:xfrm>
          <a:custGeom>
            <a:avLst/>
            <a:gdLst/>
            <a:ahLst/>
            <a:cxnLst/>
            <a:rect l="l" t="t" r="r" b="b"/>
            <a:pathLst>
              <a:path w="43689" h="44403" extrusionOk="0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 flipH="1">
            <a:off x="7597553" y="0"/>
            <a:ext cx="1546456" cy="1897297"/>
          </a:xfrm>
          <a:custGeom>
            <a:avLst/>
            <a:gdLst/>
            <a:ahLst/>
            <a:cxnLst/>
            <a:rect l="l" t="t" r="r" b="b"/>
            <a:pathLst>
              <a:path w="37264" h="45718" extrusionOk="0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416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"/>
          </p:nvPr>
        </p:nvSpPr>
        <p:spPr>
          <a:xfrm>
            <a:off x="1416000" y="3699873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2"/>
          </p:nvPr>
        </p:nvSpPr>
        <p:spPr>
          <a:xfrm>
            <a:off x="4920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3"/>
          </p:nvPr>
        </p:nvSpPr>
        <p:spPr>
          <a:xfrm>
            <a:off x="4920000" y="3699887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07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6" r:id="rId5"/>
    <p:sldLayoutId id="2147483675" r:id="rId6"/>
    <p:sldLayoutId id="2147483676" r:id="rId7"/>
    <p:sldLayoutId id="2147483680" r:id="rId8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ctrTitle"/>
          </p:nvPr>
        </p:nvSpPr>
        <p:spPr>
          <a:xfrm>
            <a:off x="888338" y="1590155"/>
            <a:ext cx="5505600" cy="23703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Future BD</a:t>
            </a:r>
            <a:br>
              <a:rPr lang="en-US" sz="6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dirty="0"/>
          </a:p>
        </p:txBody>
      </p:sp>
      <p:grpSp>
        <p:nvGrpSpPr>
          <p:cNvPr id="248" name="Google Shape;248;p34"/>
          <p:cNvGrpSpPr/>
          <p:nvPr/>
        </p:nvGrpSpPr>
        <p:grpSpPr>
          <a:xfrm>
            <a:off x="5831889" y="1579815"/>
            <a:ext cx="4620746" cy="3556754"/>
            <a:chOff x="5527089" y="1579815"/>
            <a:chExt cx="4620746" cy="3556754"/>
          </a:xfrm>
        </p:grpSpPr>
        <p:sp>
          <p:nvSpPr>
            <p:cNvPr id="249" name="Google Shape;249;p34"/>
            <p:cNvSpPr/>
            <p:nvPr/>
          </p:nvSpPr>
          <p:spPr>
            <a:xfrm>
              <a:off x="6239778" y="2099076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9124311" y="41128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 flipH="1">
              <a:off x="9407991" y="1801714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 flipH="1">
              <a:off x="9111945" y="157981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 flipH="1">
              <a:off x="8924714" y="189792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5527089" y="39252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5983525" y="43066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6203967" y="40214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34"/>
            <p:cNvGrpSpPr/>
            <p:nvPr/>
          </p:nvGrpSpPr>
          <p:grpSpPr>
            <a:xfrm>
              <a:off x="6419268" y="2175276"/>
              <a:ext cx="3428123" cy="2427848"/>
              <a:chOff x="6419268" y="2175276"/>
              <a:chExt cx="3428123" cy="2427848"/>
            </a:xfrm>
          </p:grpSpPr>
          <p:sp>
            <p:nvSpPr>
              <p:cNvPr id="258" name="Google Shape;258;p34"/>
              <p:cNvSpPr/>
              <p:nvPr/>
            </p:nvSpPr>
            <p:spPr>
              <a:xfrm>
                <a:off x="6825596" y="2683536"/>
                <a:ext cx="2463278" cy="1555605"/>
              </a:xfrm>
              <a:custGeom>
                <a:avLst/>
                <a:gdLst/>
                <a:ahLst/>
                <a:cxnLst/>
                <a:rect l="l" t="t" r="r" b="b"/>
                <a:pathLst>
                  <a:path w="109479" h="69138" extrusionOk="0">
                    <a:moveTo>
                      <a:pt x="4971" y="1"/>
                    </a:moveTo>
                    <a:cubicBezTo>
                      <a:pt x="2238" y="1"/>
                      <a:pt x="0" y="2237"/>
                      <a:pt x="0" y="4972"/>
                    </a:cubicBezTo>
                    <a:lnTo>
                      <a:pt x="0" y="64165"/>
                    </a:lnTo>
                    <a:cubicBezTo>
                      <a:pt x="0" y="66900"/>
                      <a:pt x="2237" y="69137"/>
                      <a:pt x="4971" y="69137"/>
                    </a:cubicBezTo>
                    <a:lnTo>
                      <a:pt x="104507" y="69137"/>
                    </a:lnTo>
                    <a:cubicBezTo>
                      <a:pt x="107241" y="69137"/>
                      <a:pt x="109479" y="66900"/>
                      <a:pt x="109479" y="64165"/>
                    </a:cubicBezTo>
                    <a:lnTo>
                      <a:pt x="109479" y="4972"/>
                    </a:lnTo>
                    <a:cubicBezTo>
                      <a:pt x="109479" y="2238"/>
                      <a:pt x="107243" y="1"/>
                      <a:pt x="104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6825528" y="3851398"/>
                <a:ext cx="2463323" cy="387765"/>
              </a:xfrm>
              <a:custGeom>
                <a:avLst/>
                <a:gdLst/>
                <a:ahLst/>
                <a:cxnLst/>
                <a:rect l="l" t="t" r="r" b="b"/>
                <a:pathLst>
                  <a:path w="109481" h="17234" extrusionOk="0">
                    <a:moveTo>
                      <a:pt x="1" y="1"/>
                    </a:moveTo>
                    <a:lnTo>
                      <a:pt x="1" y="12261"/>
                    </a:lnTo>
                    <a:cubicBezTo>
                      <a:pt x="1" y="14996"/>
                      <a:pt x="2240" y="17234"/>
                      <a:pt x="4972" y="17234"/>
                    </a:cubicBezTo>
                    <a:lnTo>
                      <a:pt x="104509" y="17234"/>
                    </a:lnTo>
                    <a:cubicBezTo>
                      <a:pt x="107244" y="17234"/>
                      <a:pt x="109481" y="14996"/>
                      <a:pt x="109481" y="12261"/>
                    </a:cubicBezTo>
                    <a:lnTo>
                      <a:pt x="109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6889901" y="2748696"/>
                <a:ext cx="2334645" cy="1046768"/>
              </a:xfrm>
              <a:custGeom>
                <a:avLst/>
                <a:gdLst/>
                <a:ahLst/>
                <a:cxnLst/>
                <a:rect l="l" t="t" r="r" b="b"/>
                <a:pathLst>
                  <a:path w="103762" h="46523" extrusionOk="0">
                    <a:moveTo>
                      <a:pt x="1598" y="1"/>
                    </a:moveTo>
                    <a:cubicBezTo>
                      <a:pt x="719" y="1"/>
                      <a:pt x="1" y="720"/>
                      <a:pt x="1" y="1600"/>
                    </a:cubicBezTo>
                    <a:lnTo>
                      <a:pt x="1" y="44925"/>
                    </a:lnTo>
                    <a:cubicBezTo>
                      <a:pt x="1" y="45804"/>
                      <a:pt x="719" y="46523"/>
                      <a:pt x="1598" y="46523"/>
                    </a:cubicBezTo>
                    <a:lnTo>
                      <a:pt x="102162" y="46523"/>
                    </a:lnTo>
                    <a:cubicBezTo>
                      <a:pt x="103042" y="46523"/>
                      <a:pt x="103761" y="45804"/>
                      <a:pt x="103761" y="44925"/>
                    </a:cubicBezTo>
                    <a:lnTo>
                      <a:pt x="103761" y="1600"/>
                    </a:lnTo>
                    <a:cubicBezTo>
                      <a:pt x="103761" y="720"/>
                      <a:pt x="103042" y="1"/>
                      <a:pt x="102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7451928" y="4474648"/>
                <a:ext cx="1210613" cy="63945"/>
              </a:xfrm>
              <a:custGeom>
                <a:avLst/>
                <a:gdLst/>
                <a:ahLst/>
                <a:cxnLst/>
                <a:rect l="l" t="t" r="r" b="b"/>
                <a:pathLst>
                  <a:path w="53805" h="2842" extrusionOk="0">
                    <a:moveTo>
                      <a:pt x="1" y="1"/>
                    </a:moveTo>
                    <a:lnTo>
                      <a:pt x="1" y="2841"/>
                    </a:lnTo>
                    <a:lnTo>
                      <a:pt x="53805" y="2841"/>
                    </a:lnTo>
                    <a:lnTo>
                      <a:pt x="538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7609743" y="4239118"/>
                <a:ext cx="894960" cy="235553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10469" extrusionOk="0">
                    <a:moveTo>
                      <a:pt x="0" y="0"/>
                    </a:moveTo>
                    <a:lnTo>
                      <a:pt x="0" y="10469"/>
                    </a:lnTo>
                    <a:lnTo>
                      <a:pt x="39776" y="10469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7609743" y="4239118"/>
                <a:ext cx="89496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6030" extrusionOk="0">
                    <a:moveTo>
                      <a:pt x="0" y="0"/>
                    </a:moveTo>
                    <a:lnTo>
                      <a:pt x="0" y="1945"/>
                    </a:lnTo>
                    <a:lnTo>
                      <a:pt x="39776" y="6030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8869338" y="3487056"/>
                <a:ext cx="978052" cy="558180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24808" extrusionOk="0">
                    <a:moveTo>
                      <a:pt x="0" y="1"/>
                    </a:moveTo>
                    <a:lnTo>
                      <a:pt x="0" y="24808"/>
                    </a:lnTo>
                    <a:lnTo>
                      <a:pt x="43469" y="24808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8869338" y="3487056"/>
                <a:ext cx="978052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3610" extrusionOk="0">
                    <a:moveTo>
                      <a:pt x="0" y="1"/>
                    </a:moveTo>
                    <a:lnTo>
                      <a:pt x="0" y="3609"/>
                    </a:lnTo>
                    <a:lnTo>
                      <a:pt x="43469" y="3609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88985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8"/>
                      <a:pt x="235" y="1043"/>
                      <a:pt x="521" y="1043"/>
                    </a:cubicBezTo>
                    <a:cubicBezTo>
                      <a:pt x="807" y="1043"/>
                      <a:pt x="1042" y="808"/>
                      <a:pt x="1042" y="522"/>
                    </a:cubicBezTo>
                    <a:cubicBezTo>
                      <a:pt x="1042" y="234"/>
                      <a:pt x="807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8942643" y="3514956"/>
                <a:ext cx="23490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8"/>
                      <a:pt x="235" y="1043"/>
                      <a:pt x="522" y="1043"/>
                    </a:cubicBezTo>
                    <a:cubicBezTo>
                      <a:pt x="810" y="1043"/>
                      <a:pt x="1044" y="808"/>
                      <a:pt x="1044" y="522"/>
                    </a:cubicBezTo>
                    <a:cubicBezTo>
                      <a:pt x="1044" y="234"/>
                      <a:pt x="810" y="0"/>
                      <a:pt x="5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89867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2" y="0"/>
                      <a:pt x="0" y="234"/>
                      <a:pt x="0" y="522"/>
                    </a:cubicBezTo>
                    <a:cubicBezTo>
                      <a:pt x="0" y="808"/>
                      <a:pt x="232" y="1043"/>
                      <a:pt x="521" y="1043"/>
                    </a:cubicBezTo>
                    <a:cubicBezTo>
                      <a:pt x="808" y="1043"/>
                      <a:pt x="1042" y="808"/>
                      <a:pt x="1042" y="522"/>
                    </a:cubicBezTo>
                    <a:cubicBezTo>
                      <a:pt x="1042" y="234"/>
                      <a:pt x="808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8967528" y="3662691"/>
                <a:ext cx="269280" cy="269257"/>
              </a:xfrm>
              <a:custGeom>
                <a:avLst/>
                <a:gdLst/>
                <a:ahLst/>
                <a:cxnLst/>
                <a:rect l="l" t="t" r="r" b="b"/>
                <a:pathLst>
                  <a:path w="11968" h="11967" extrusionOk="0">
                    <a:moveTo>
                      <a:pt x="5983" y="1"/>
                    </a:moveTo>
                    <a:cubicBezTo>
                      <a:pt x="2678" y="1"/>
                      <a:pt x="1" y="2678"/>
                      <a:pt x="1" y="5983"/>
                    </a:cubicBezTo>
                    <a:cubicBezTo>
                      <a:pt x="1" y="9288"/>
                      <a:pt x="2678" y="11967"/>
                      <a:pt x="5983" y="11967"/>
                    </a:cubicBezTo>
                    <a:cubicBezTo>
                      <a:pt x="9289" y="11967"/>
                      <a:pt x="11967" y="9287"/>
                      <a:pt x="11967" y="5983"/>
                    </a:cubicBezTo>
                    <a:cubicBezTo>
                      <a:pt x="11967" y="2679"/>
                      <a:pt x="9289" y="1"/>
                      <a:pt x="59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9068868" y="3731698"/>
                <a:ext cx="66600" cy="13117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830" extrusionOk="0">
                    <a:moveTo>
                      <a:pt x="1479" y="1"/>
                    </a:moveTo>
                    <a:cubicBezTo>
                      <a:pt x="661" y="1"/>
                      <a:pt x="1" y="663"/>
                      <a:pt x="1" y="1481"/>
                    </a:cubicBezTo>
                    <a:cubicBezTo>
                      <a:pt x="1" y="2066"/>
                      <a:pt x="343" y="2570"/>
                      <a:pt x="838" y="2807"/>
                    </a:cubicBezTo>
                    <a:lnTo>
                      <a:pt x="100" y="5579"/>
                    </a:lnTo>
                    <a:cubicBezTo>
                      <a:pt x="73" y="5716"/>
                      <a:pt x="167" y="5830"/>
                      <a:pt x="307" y="5830"/>
                    </a:cubicBezTo>
                    <a:lnTo>
                      <a:pt x="2650" y="5830"/>
                    </a:lnTo>
                    <a:cubicBezTo>
                      <a:pt x="2792" y="5830"/>
                      <a:pt x="2883" y="5717"/>
                      <a:pt x="2858" y="5579"/>
                    </a:cubicBezTo>
                    <a:lnTo>
                      <a:pt x="2123" y="2807"/>
                    </a:lnTo>
                    <a:cubicBezTo>
                      <a:pt x="2615" y="2568"/>
                      <a:pt x="2959" y="2066"/>
                      <a:pt x="2959" y="1481"/>
                    </a:cubicBezTo>
                    <a:cubicBezTo>
                      <a:pt x="2959" y="665"/>
                      <a:pt x="2297" y="1"/>
                      <a:pt x="1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9312633" y="3654186"/>
                <a:ext cx="23985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741" extrusionOk="0">
                    <a:moveTo>
                      <a:pt x="0" y="1"/>
                    </a:moveTo>
                    <a:lnTo>
                      <a:pt x="0" y="741"/>
                    </a:lnTo>
                    <a:lnTo>
                      <a:pt x="10659" y="741"/>
                    </a:lnTo>
                    <a:lnTo>
                      <a:pt x="10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9312633" y="3698331"/>
                <a:ext cx="432810" cy="16605"/>
              </a:xfrm>
              <a:custGeom>
                <a:avLst/>
                <a:gdLst/>
                <a:ahLst/>
                <a:cxnLst/>
                <a:rect l="l" t="t" r="r" b="b"/>
                <a:pathLst>
                  <a:path w="19236" h="738" extrusionOk="0">
                    <a:moveTo>
                      <a:pt x="0" y="0"/>
                    </a:moveTo>
                    <a:lnTo>
                      <a:pt x="0" y="738"/>
                    </a:lnTo>
                    <a:lnTo>
                      <a:pt x="19235" y="738"/>
                    </a:lnTo>
                    <a:lnTo>
                      <a:pt x="192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9312633" y="3758451"/>
                <a:ext cx="432855" cy="92857"/>
              </a:xfrm>
              <a:custGeom>
                <a:avLst/>
                <a:gdLst/>
                <a:ahLst/>
                <a:cxnLst/>
                <a:rect l="l" t="t" r="r" b="b"/>
                <a:pathLst>
                  <a:path w="19238" h="4127" extrusionOk="0">
                    <a:moveTo>
                      <a:pt x="2780" y="0"/>
                    </a:moveTo>
                    <a:cubicBezTo>
                      <a:pt x="1250" y="0"/>
                      <a:pt x="0" y="928"/>
                      <a:pt x="0" y="2063"/>
                    </a:cubicBezTo>
                    <a:cubicBezTo>
                      <a:pt x="0" y="3198"/>
                      <a:pt x="1250" y="4127"/>
                      <a:pt x="2780" y="4127"/>
                    </a:cubicBezTo>
                    <a:lnTo>
                      <a:pt x="16459" y="4127"/>
                    </a:lnTo>
                    <a:cubicBezTo>
                      <a:pt x="17986" y="4127"/>
                      <a:pt x="19238" y="3197"/>
                      <a:pt x="19238" y="2063"/>
                    </a:cubicBezTo>
                    <a:cubicBezTo>
                      <a:pt x="19238" y="929"/>
                      <a:pt x="17986" y="0"/>
                      <a:pt x="16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9411183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5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9455283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7" y="1"/>
                    </a:moveTo>
                    <a:cubicBezTo>
                      <a:pt x="152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7" y="675"/>
                    </a:cubicBezTo>
                    <a:cubicBezTo>
                      <a:pt x="526" y="675"/>
                      <a:pt x="674" y="525"/>
                      <a:pt x="674" y="338"/>
                    </a:cubicBezTo>
                    <a:cubicBezTo>
                      <a:pt x="674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94994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9543528" y="3797263"/>
                <a:ext cx="15165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5" extrusionOk="0">
                    <a:moveTo>
                      <a:pt x="338" y="1"/>
                    </a:moveTo>
                    <a:cubicBezTo>
                      <a:pt x="151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5" y="675"/>
                      <a:pt x="673" y="525"/>
                      <a:pt x="673" y="338"/>
                    </a:cubicBezTo>
                    <a:cubicBezTo>
                      <a:pt x="673" y="152"/>
                      <a:pt x="525" y="2"/>
                      <a:pt x="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95876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7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1" y="675"/>
                      <a:pt x="337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9631728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8" y="1"/>
                    </a:moveTo>
                    <a:cubicBezTo>
                      <a:pt x="153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4" y="675"/>
                      <a:pt x="675" y="525"/>
                      <a:pt x="675" y="338"/>
                    </a:cubicBezTo>
                    <a:cubicBezTo>
                      <a:pt x="675" y="152"/>
                      <a:pt x="526" y="2"/>
                      <a:pt x="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9312633" y="3899548"/>
                <a:ext cx="20322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707" extrusionOk="0">
                    <a:moveTo>
                      <a:pt x="0" y="1"/>
                    </a:moveTo>
                    <a:lnTo>
                      <a:pt x="0" y="2707"/>
                    </a:lnTo>
                    <a:lnTo>
                      <a:pt x="9031" y="2707"/>
                    </a:lnTo>
                    <a:lnTo>
                      <a:pt x="90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9339161" y="3921666"/>
                <a:ext cx="15016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740" extrusionOk="0">
                    <a:moveTo>
                      <a:pt x="1" y="1"/>
                    </a:moveTo>
                    <a:lnTo>
                      <a:pt x="1" y="739"/>
                    </a:lnTo>
                    <a:lnTo>
                      <a:pt x="6674" y="739"/>
                    </a:lnTo>
                    <a:lnTo>
                      <a:pt x="66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9034466" y="2311926"/>
                <a:ext cx="609682" cy="690503"/>
              </a:xfrm>
              <a:custGeom>
                <a:avLst/>
                <a:gdLst/>
                <a:ahLst/>
                <a:cxnLst/>
                <a:rect l="l" t="t" r="r" b="b"/>
                <a:pathLst>
                  <a:path w="27097" h="30689" extrusionOk="0">
                    <a:moveTo>
                      <a:pt x="1" y="1"/>
                    </a:moveTo>
                    <a:lnTo>
                      <a:pt x="1" y="30688"/>
                    </a:lnTo>
                    <a:lnTo>
                      <a:pt x="27097" y="30688"/>
                    </a:lnTo>
                    <a:lnTo>
                      <a:pt x="27097" y="6594"/>
                    </a:lnTo>
                    <a:lnTo>
                      <a:pt x="209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9506876" y="2311926"/>
                <a:ext cx="137273" cy="148365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594" extrusionOk="0">
                    <a:moveTo>
                      <a:pt x="0" y="1"/>
                    </a:moveTo>
                    <a:lnTo>
                      <a:pt x="0" y="6594"/>
                    </a:lnTo>
                    <a:lnTo>
                      <a:pt x="6101" y="65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9100728" y="2413468"/>
                <a:ext cx="342293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15212" y="862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9100728" y="2481913"/>
                <a:ext cx="342293" cy="19463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5" extrusionOk="0">
                    <a:moveTo>
                      <a:pt x="0" y="1"/>
                    </a:moveTo>
                    <a:lnTo>
                      <a:pt x="0" y="865"/>
                    </a:lnTo>
                    <a:lnTo>
                      <a:pt x="15212" y="865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9100728" y="255038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9100728" y="2618826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9100728" y="268727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9100728" y="275573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9100728" y="2824183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9100728" y="289262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6493383" y="3609546"/>
                <a:ext cx="670410" cy="426938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8975" extrusionOk="0">
                    <a:moveTo>
                      <a:pt x="1" y="1"/>
                    </a:moveTo>
                    <a:lnTo>
                      <a:pt x="1" y="18975"/>
                    </a:lnTo>
                    <a:lnTo>
                      <a:pt x="29795" y="18975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6493383" y="3609546"/>
                <a:ext cx="670410" cy="286605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2738" extrusionOk="0">
                    <a:moveTo>
                      <a:pt x="1" y="1"/>
                    </a:moveTo>
                    <a:lnTo>
                      <a:pt x="14900" y="12737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6493383" y="3739371"/>
                <a:ext cx="329175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630" h="13205" extrusionOk="0">
                    <a:moveTo>
                      <a:pt x="13722" y="1"/>
                    </a:moveTo>
                    <a:cubicBezTo>
                      <a:pt x="13585" y="1"/>
                      <a:pt x="13444" y="50"/>
                      <a:pt x="13316" y="168"/>
                    </a:cubicBezTo>
                    <a:cubicBezTo>
                      <a:pt x="8877" y="4239"/>
                      <a:pt x="4441" y="8308"/>
                      <a:pt x="1" y="12379"/>
                    </a:cubicBezTo>
                    <a:lnTo>
                      <a:pt x="1" y="13205"/>
                    </a:lnTo>
                    <a:lnTo>
                      <a:pt x="903" y="13205"/>
                    </a:lnTo>
                    <a:cubicBezTo>
                      <a:pt x="5328" y="9144"/>
                      <a:pt x="9752" y="5089"/>
                      <a:pt x="14178" y="1028"/>
                    </a:cubicBezTo>
                    <a:cubicBezTo>
                      <a:pt x="14629" y="614"/>
                      <a:pt x="14205" y="1"/>
                      <a:pt x="137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6866816" y="3386143"/>
                <a:ext cx="505282" cy="460350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0460" extrusionOk="0">
                    <a:moveTo>
                      <a:pt x="11226" y="2319"/>
                    </a:moveTo>
                    <a:cubicBezTo>
                      <a:pt x="13251" y="2319"/>
                      <a:pt x="15275" y="3090"/>
                      <a:pt x="16820" y="4634"/>
                    </a:cubicBezTo>
                    <a:cubicBezTo>
                      <a:pt x="19910" y="7726"/>
                      <a:pt x="19910" y="12734"/>
                      <a:pt x="16820" y="15821"/>
                    </a:cubicBezTo>
                    <a:cubicBezTo>
                      <a:pt x="15275" y="17366"/>
                      <a:pt x="13250" y="18138"/>
                      <a:pt x="11225" y="18138"/>
                    </a:cubicBezTo>
                    <a:cubicBezTo>
                      <a:pt x="9201" y="18138"/>
                      <a:pt x="7177" y="17367"/>
                      <a:pt x="5633" y="15822"/>
                    </a:cubicBezTo>
                    <a:cubicBezTo>
                      <a:pt x="2546" y="12734"/>
                      <a:pt x="2546" y="7726"/>
                      <a:pt x="5633" y="4634"/>
                    </a:cubicBezTo>
                    <a:cubicBezTo>
                      <a:pt x="7178" y="3090"/>
                      <a:pt x="9202" y="2319"/>
                      <a:pt x="11226" y="2319"/>
                    </a:cubicBezTo>
                    <a:close/>
                    <a:moveTo>
                      <a:pt x="11226" y="0"/>
                    </a:moveTo>
                    <a:cubicBezTo>
                      <a:pt x="8608" y="0"/>
                      <a:pt x="5991" y="998"/>
                      <a:pt x="3994" y="2995"/>
                    </a:cubicBezTo>
                    <a:cubicBezTo>
                      <a:pt x="0" y="6991"/>
                      <a:pt x="0" y="13467"/>
                      <a:pt x="3994" y="17463"/>
                    </a:cubicBezTo>
                    <a:cubicBezTo>
                      <a:pt x="5991" y="19461"/>
                      <a:pt x="8610" y="20459"/>
                      <a:pt x="11228" y="20459"/>
                    </a:cubicBezTo>
                    <a:cubicBezTo>
                      <a:pt x="13846" y="20459"/>
                      <a:pt x="16465" y="19461"/>
                      <a:pt x="18462" y="17463"/>
                    </a:cubicBezTo>
                    <a:cubicBezTo>
                      <a:pt x="22457" y="13470"/>
                      <a:pt x="22457" y="6991"/>
                      <a:pt x="18462" y="2997"/>
                    </a:cubicBezTo>
                    <a:cubicBezTo>
                      <a:pt x="16463" y="999"/>
                      <a:pt x="13844" y="0"/>
                      <a:pt x="11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6924078" y="3438298"/>
                <a:ext cx="390735" cy="355972"/>
              </a:xfrm>
              <a:custGeom>
                <a:avLst/>
                <a:gdLst/>
                <a:ahLst/>
                <a:cxnLst/>
                <a:rect l="l" t="t" r="r" b="b"/>
                <a:pathLst>
                  <a:path w="17366" h="15821" extrusionOk="0">
                    <a:moveTo>
                      <a:pt x="8681" y="1"/>
                    </a:moveTo>
                    <a:cubicBezTo>
                      <a:pt x="6657" y="1"/>
                      <a:pt x="4633" y="772"/>
                      <a:pt x="3088" y="2316"/>
                    </a:cubicBezTo>
                    <a:cubicBezTo>
                      <a:pt x="1" y="5408"/>
                      <a:pt x="1" y="10416"/>
                      <a:pt x="3088" y="13504"/>
                    </a:cubicBezTo>
                    <a:cubicBezTo>
                      <a:pt x="4632" y="15049"/>
                      <a:pt x="6656" y="15820"/>
                      <a:pt x="8680" y="15820"/>
                    </a:cubicBezTo>
                    <a:cubicBezTo>
                      <a:pt x="10705" y="15820"/>
                      <a:pt x="12730" y="15048"/>
                      <a:pt x="14275" y="13503"/>
                    </a:cubicBezTo>
                    <a:cubicBezTo>
                      <a:pt x="17365" y="10416"/>
                      <a:pt x="17365" y="5408"/>
                      <a:pt x="14275" y="2316"/>
                    </a:cubicBezTo>
                    <a:cubicBezTo>
                      <a:pt x="12730" y="772"/>
                      <a:pt x="10706" y="1"/>
                      <a:pt x="8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7225241" y="3722136"/>
                <a:ext cx="226418" cy="226372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061" extrusionOk="0">
                    <a:moveTo>
                      <a:pt x="1782" y="0"/>
                    </a:moveTo>
                    <a:lnTo>
                      <a:pt x="1" y="1781"/>
                    </a:lnTo>
                    <a:lnTo>
                      <a:pt x="8282" y="10061"/>
                    </a:lnTo>
                    <a:lnTo>
                      <a:pt x="10063" y="8281"/>
                    </a:lnTo>
                    <a:lnTo>
                      <a:pt x="17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7371423" y="3868341"/>
                <a:ext cx="80235" cy="80168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3563" extrusionOk="0">
                    <a:moveTo>
                      <a:pt x="1785" y="0"/>
                    </a:moveTo>
                    <a:lnTo>
                      <a:pt x="1" y="1783"/>
                    </a:lnTo>
                    <a:lnTo>
                      <a:pt x="1785" y="3563"/>
                    </a:lnTo>
                    <a:lnTo>
                      <a:pt x="3566" y="178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7013088" y="3518848"/>
                <a:ext cx="212648" cy="190035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8446" extrusionOk="0">
                    <a:moveTo>
                      <a:pt x="4726" y="1"/>
                    </a:moveTo>
                    <a:cubicBezTo>
                      <a:pt x="3911" y="1"/>
                      <a:pt x="3251" y="661"/>
                      <a:pt x="3251" y="1474"/>
                    </a:cubicBezTo>
                    <a:cubicBezTo>
                      <a:pt x="3251" y="1778"/>
                      <a:pt x="3343" y="2062"/>
                      <a:pt x="3503" y="2296"/>
                    </a:cubicBezTo>
                    <a:cubicBezTo>
                      <a:pt x="3299" y="2458"/>
                      <a:pt x="3113" y="2659"/>
                      <a:pt x="2953" y="2892"/>
                    </a:cubicBezTo>
                    <a:cubicBezTo>
                      <a:pt x="2359" y="2519"/>
                      <a:pt x="1766" y="2146"/>
                      <a:pt x="1172" y="1774"/>
                    </a:cubicBezTo>
                    <a:cubicBezTo>
                      <a:pt x="1125" y="1745"/>
                      <a:pt x="1080" y="1732"/>
                      <a:pt x="1037" y="1732"/>
                    </a:cubicBezTo>
                    <a:cubicBezTo>
                      <a:pt x="812" y="1732"/>
                      <a:pt x="666" y="2077"/>
                      <a:pt x="906" y="2228"/>
                    </a:cubicBezTo>
                    <a:cubicBezTo>
                      <a:pt x="1501" y="2602"/>
                      <a:pt x="2096" y="2974"/>
                      <a:pt x="2691" y="3348"/>
                    </a:cubicBezTo>
                    <a:cubicBezTo>
                      <a:pt x="2483" y="3785"/>
                      <a:pt x="2355" y="4293"/>
                      <a:pt x="2330" y="4840"/>
                    </a:cubicBezTo>
                    <a:cubicBezTo>
                      <a:pt x="1665" y="4771"/>
                      <a:pt x="1001" y="4701"/>
                      <a:pt x="337" y="4633"/>
                    </a:cubicBezTo>
                    <a:cubicBezTo>
                      <a:pt x="326" y="4631"/>
                      <a:pt x="315" y="4631"/>
                      <a:pt x="305" y="4631"/>
                    </a:cubicBezTo>
                    <a:cubicBezTo>
                      <a:pt x="1" y="4631"/>
                      <a:pt x="13" y="5124"/>
                      <a:pt x="337" y="5158"/>
                    </a:cubicBezTo>
                    <a:lnTo>
                      <a:pt x="2338" y="5367"/>
                    </a:lnTo>
                    <a:cubicBezTo>
                      <a:pt x="2374" y="5839"/>
                      <a:pt x="2490" y="6281"/>
                      <a:pt x="2663" y="6670"/>
                    </a:cubicBezTo>
                    <a:lnTo>
                      <a:pt x="1238" y="8001"/>
                    </a:lnTo>
                    <a:cubicBezTo>
                      <a:pt x="1045" y="8181"/>
                      <a:pt x="1227" y="8446"/>
                      <a:pt x="1434" y="8446"/>
                    </a:cubicBezTo>
                    <a:cubicBezTo>
                      <a:pt x="1494" y="8446"/>
                      <a:pt x="1555" y="8424"/>
                      <a:pt x="1610" y="8372"/>
                    </a:cubicBezTo>
                    <a:cubicBezTo>
                      <a:pt x="2049" y="7963"/>
                      <a:pt x="2488" y="7554"/>
                      <a:pt x="2927" y="7146"/>
                    </a:cubicBezTo>
                    <a:cubicBezTo>
                      <a:pt x="3366" y="7806"/>
                      <a:pt x="4010" y="8223"/>
                      <a:pt x="4726" y="8223"/>
                    </a:cubicBezTo>
                    <a:cubicBezTo>
                      <a:pt x="5442" y="8223"/>
                      <a:pt x="6084" y="7806"/>
                      <a:pt x="6525" y="7146"/>
                    </a:cubicBezTo>
                    <a:cubicBezTo>
                      <a:pt x="6963" y="7555"/>
                      <a:pt x="7401" y="7965"/>
                      <a:pt x="7841" y="8372"/>
                    </a:cubicBezTo>
                    <a:cubicBezTo>
                      <a:pt x="7896" y="8424"/>
                      <a:pt x="7957" y="8446"/>
                      <a:pt x="8017" y="8446"/>
                    </a:cubicBezTo>
                    <a:cubicBezTo>
                      <a:pt x="8224" y="8446"/>
                      <a:pt x="8407" y="8181"/>
                      <a:pt x="8214" y="8001"/>
                    </a:cubicBezTo>
                    <a:lnTo>
                      <a:pt x="6787" y="6671"/>
                    </a:lnTo>
                    <a:cubicBezTo>
                      <a:pt x="6963" y="6282"/>
                      <a:pt x="7077" y="5841"/>
                      <a:pt x="7114" y="5367"/>
                    </a:cubicBezTo>
                    <a:lnTo>
                      <a:pt x="9114" y="5158"/>
                    </a:lnTo>
                    <a:cubicBezTo>
                      <a:pt x="9438" y="5123"/>
                      <a:pt x="9451" y="4630"/>
                      <a:pt x="9146" y="4630"/>
                    </a:cubicBezTo>
                    <a:cubicBezTo>
                      <a:pt x="9136" y="4630"/>
                      <a:pt x="9125" y="4630"/>
                      <a:pt x="9114" y="4631"/>
                    </a:cubicBezTo>
                    <a:cubicBezTo>
                      <a:pt x="8450" y="4701"/>
                      <a:pt x="7785" y="4768"/>
                      <a:pt x="7121" y="4838"/>
                    </a:cubicBezTo>
                    <a:cubicBezTo>
                      <a:pt x="7096" y="4292"/>
                      <a:pt x="6967" y="3784"/>
                      <a:pt x="6760" y="3348"/>
                    </a:cubicBezTo>
                    <a:cubicBezTo>
                      <a:pt x="7356" y="2974"/>
                      <a:pt x="7951" y="2602"/>
                      <a:pt x="8546" y="2228"/>
                    </a:cubicBezTo>
                    <a:cubicBezTo>
                      <a:pt x="8786" y="2077"/>
                      <a:pt x="8640" y="1732"/>
                      <a:pt x="8415" y="1732"/>
                    </a:cubicBezTo>
                    <a:cubicBezTo>
                      <a:pt x="8372" y="1732"/>
                      <a:pt x="8326" y="1745"/>
                      <a:pt x="8279" y="1774"/>
                    </a:cubicBezTo>
                    <a:cubicBezTo>
                      <a:pt x="7685" y="2146"/>
                      <a:pt x="7091" y="2519"/>
                      <a:pt x="6498" y="2892"/>
                    </a:cubicBezTo>
                    <a:cubicBezTo>
                      <a:pt x="6337" y="2661"/>
                      <a:pt x="6154" y="2458"/>
                      <a:pt x="5948" y="2296"/>
                    </a:cubicBezTo>
                    <a:cubicBezTo>
                      <a:pt x="6107" y="2062"/>
                      <a:pt x="6200" y="1778"/>
                      <a:pt x="6200" y="1474"/>
                    </a:cubicBezTo>
                    <a:cubicBezTo>
                      <a:pt x="6200" y="661"/>
                      <a:pt x="5539" y="1"/>
                      <a:pt x="4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6559016" y="2352763"/>
                <a:ext cx="645502" cy="731115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7059168" y="2352763"/>
                <a:ext cx="14535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6980" extrusionOk="0">
                    <a:moveTo>
                      <a:pt x="1" y="0"/>
                    </a:moveTo>
                    <a:lnTo>
                      <a:pt x="1" y="6980"/>
                    </a:lnTo>
                    <a:lnTo>
                      <a:pt x="6460" y="69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6629193" y="2460268"/>
                <a:ext cx="362385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6629193" y="2532741"/>
                <a:ext cx="36238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6105" y="913"/>
                    </a:lnTo>
                    <a:lnTo>
                      <a:pt x="16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6629193" y="260521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6629193" y="2677686"/>
                <a:ext cx="517005" cy="20565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4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6629193" y="2750181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6629193" y="282265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6629193" y="289510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6629193" y="2967598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7757748" y="2175298"/>
                <a:ext cx="580973" cy="416723"/>
              </a:xfrm>
              <a:custGeom>
                <a:avLst/>
                <a:gdLst/>
                <a:ahLst/>
                <a:cxnLst/>
                <a:rect l="l" t="t" r="r" b="b"/>
                <a:pathLst>
                  <a:path w="25821" h="18521" extrusionOk="0">
                    <a:moveTo>
                      <a:pt x="12910" y="0"/>
                    </a:moveTo>
                    <a:cubicBezTo>
                      <a:pt x="12051" y="0"/>
                      <a:pt x="11192" y="480"/>
                      <a:pt x="10541" y="1439"/>
                    </a:cubicBezTo>
                    <a:lnTo>
                      <a:pt x="1303" y="15034"/>
                    </a:lnTo>
                    <a:cubicBezTo>
                      <a:pt x="0" y="16952"/>
                      <a:pt x="831" y="18521"/>
                      <a:pt x="3150" y="18521"/>
                    </a:cubicBezTo>
                    <a:lnTo>
                      <a:pt x="22669" y="18521"/>
                    </a:lnTo>
                    <a:cubicBezTo>
                      <a:pt x="24988" y="18521"/>
                      <a:pt x="25820" y="16951"/>
                      <a:pt x="24517" y="15034"/>
                    </a:cubicBezTo>
                    <a:lnTo>
                      <a:pt x="15279" y="1439"/>
                    </a:lnTo>
                    <a:cubicBezTo>
                      <a:pt x="14628" y="480"/>
                      <a:pt x="13769" y="0"/>
                      <a:pt x="12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8034003" y="2175276"/>
                <a:ext cx="304718" cy="416745"/>
              </a:xfrm>
              <a:custGeom>
                <a:avLst/>
                <a:gdLst/>
                <a:ahLst/>
                <a:cxnLst/>
                <a:rect l="l" t="t" r="r" b="b"/>
                <a:pathLst>
                  <a:path w="13543" h="18522" extrusionOk="0">
                    <a:moveTo>
                      <a:pt x="631" y="1"/>
                    </a:moveTo>
                    <a:cubicBezTo>
                      <a:pt x="420" y="1"/>
                      <a:pt x="208" y="30"/>
                      <a:pt x="0" y="88"/>
                    </a:cubicBezTo>
                    <a:cubicBezTo>
                      <a:pt x="636" y="268"/>
                      <a:pt x="1244" y="716"/>
                      <a:pt x="1736" y="1440"/>
                    </a:cubicBezTo>
                    <a:lnTo>
                      <a:pt x="10973" y="15035"/>
                    </a:lnTo>
                    <a:cubicBezTo>
                      <a:pt x="12277" y="16953"/>
                      <a:pt x="11444" y="18522"/>
                      <a:pt x="9127" y="18522"/>
                    </a:cubicBezTo>
                    <a:lnTo>
                      <a:pt x="10391" y="18522"/>
                    </a:lnTo>
                    <a:cubicBezTo>
                      <a:pt x="12710" y="18522"/>
                      <a:pt x="13542" y="16953"/>
                      <a:pt x="12239" y="15035"/>
                    </a:cubicBezTo>
                    <a:lnTo>
                      <a:pt x="3001" y="1440"/>
                    </a:lnTo>
                    <a:cubicBezTo>
                      <a:pt x="2349" y="480"/>
                      <a:pt x="1490" y="1"/>
                      <a:pt x="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8029031" y="2278866"/>
                <a:ext cx="38385" cy="20754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8029031" y="2503776"/>
                <a:ext cx="38385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6836913" y="3739371"/>
                <a:ext cx="326880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205" extrusionOk="0">
                    <a:moveTo>
                      <a:pt x="906" y="1"/>
                    </a:moveTo>
                    <a:cubicBezTo>
                      <a:pt x="424" y="1"/>
                      <a:pt x="0" y="614"/>
                      <a:pt x="451" y="1028"/>
                    </a:cubicBezTo>
                    <a:cubicBezTo>
                      <a:pt x="4878" y="5089"/>
                      <a:pt x="9301" y="9144"/>
                      <a:pt x="13726" y="13205"/>
                    </a:cubicBezTo>
                    <a:lnTo>
                      <a:pt x="14527" y="13205"/>
                    </a:lnTo>
                    <a:lnTo>
                      <a:pt x="14527" y="12286"/>
                    </a:lnTo>
                    <a:cubicBezTo>
                      <a:pt x="10123" y="8248"/>
                      <a:pt x="5719" y="4207"/>
                      <a:pt x="1313" y="168"/>
                    </a:cubicBezTo>
                    <a:cubicBezTo>
                      <a:pt x="1185" y="50"/>
                      <a:pt x="1043" y="1"/>
                      <a:pt x="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6419268" y="4532563"/>
                <a:ext cx="3401055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151158" h="3136" extrusionOk="0">
                    <a:moveTo>
                      <a:pt x="1568" y="0"/>
                    </a:moveTo>
                    <a:cubicBezTo>
                      <a:pt x="702" y="0"/>
                      <a:pt x="1" y="702"/>
                      <a:pt x="1" y="1567"/>
                    </a:cubicBezTo>
                    <a:cubicBezTo>
                      <a:pt x="1" y="2434"/>
                      <a:pt x="702" y="3136"/>
                      <a:pt x="1568" y="3136"/>
                    </a:cubicBezTo>
                    <a:lnTo>
                      <a:pt x="149589" y="3136"/>
                    </a:lnTo>
                    <a:cubicBezTo>
                      <a:pt x="150455" y="3136"/>
                      <a:pt x="151157" y="2433"/>
                      <a:pt x="151157" y="1567"/>
                    </a:cubicBezTo>
                    <a:cubicBezTo>
                      <a:pt x="151157" y="703"/>
                      <a:pt x="150455" y="1"/>
                      <a:pt x="149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8956886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9" y="0"/>
                    </a:moveTo>
                    <a:cubicBezTo>
                      <a:pt x="836" y="0"/>
                      <a:pt x="0" y="937"/>
                      <a:pt x="129" y="2081"/>
                    </a:cubicBezTo>
                    <a:lnTo>
                      <a:pt x="2648" y="24331"/>
                    </a:lnTo>
                    <a:cubicBezTo>
                      <a:pt x="2777" y="25476"/>
                      <a:pt x="3826" y="26411"/>
                      <a:pt x="4978" y="26411"/>
                    </a:cubicBezTo>
                    <a:lnTo>
                      <a:pt x="29691" y="26411"/>
                    </a:lnTo>
                    <a:cubicBezTo>
                      <a:pt x="30842" y="26411"/>
                      <a:pt x="31910" y="25475"/>
                      <a:pt x="32062" y="24334"/>
                    </a:cubicBezTo>
                    <a:lnTo>
                      <a:pt x="34497" y="6227"/>
                    </a:lnTo>
                    <a:cubicBezTo>
                      <a:pt x="34650" y="5086"/>
                      <a:pt x="33832" y="4152"/>
                      <a:pt x="32681" y="4152"/>
                    </a:cubicBezTo>
                    <a:lnTo>
                      <a:pt x="20114" y="4152"/>
                    </a:lnTo>
                    <a:lnTo>
                      <a:pt x="20114" y="4155"/>
                    </a:lnTo>
                    <a:cubicBezTo>
                      <a:pt x="18961" y="4155"/>
                      <a:pt x="18021" y="3222"/>
                      <a:pt x="18021" y="2078"/>
                    </a:cubicBezTo>
                    <a:cubicBezTo>
                      <a:pt x="18021" y="937"/>
                      <a:pt x="17077" y="0"/>
                      <a:pt x="15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8913123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7" y="0"/>
                    </a:moveTo>
                    <a:cubicBezTo>
                      <a:pt x="835" y="0"/>
                      <a:pt x="0" y="937"/>
                      <a:pt x="128" y="2081"/>
                    </a:cubicBezTo>
                    <a:lnTo>
                      <a:pt x="2647" y="24331"/>
                    </a:lnTo>
                    <a:cubicBezTo>
                      <a:pt x="2776" y="25476"/>
                      <a:pt x="3824" y="26411"/>
                      <a:pt x="4978" y="26411"/>
                    </a:cubicBezTo>
                    <a:lnTo>
                      <a:pt x="29691" y="26411"/>
                    </a:lnTo>
                    <a:cubicBezTo>
                      <a:pt x="30843" y="26411"/>
                      <a:pt x="31909" y="25475"/>
                      <a:pt x="32063" y="24334"/>
                    </a:cubicBezTo>
                    <a:lnTo>
                      <a:pt x="34498" y="6227"/>
                    </a:lnTo>
                    <a:cubicBezTo>
                      <a:pt x="34650" y="5086"/>
                      <a:pt x="33833" y="4152"/>
                      <a:pt x="32680" y="4152"/>
                    </a:cubicBezTo>
                    <a:lnTo>
                      <a:pt x="20113" y="4152"/>
                    </a:lnTo>
                    <a:lnTo>
                      <a:pt x="20113" y="4155"/>
                    </a:lnTo>
                    <a:cubicBezTo>
                      <a:pt x="18961" y="4155"/>
                      <a:pt x="18019" y="3222"/>
                      <a:pt x="18019" y="2078"/>
                    </a:cubicBezTo>
                    <a:cubicBezTo>
                      <a:pt x="18019" y="937"/>
                      <a:pt x="17075" y="0"/>
                      <a:pt x="15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7285012" y="2777256"/>
                <a:ext cx="1544355" cy="1338450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7773898" y="3184982"/>
                <a:ext cx="599049" cy="468917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7852913" y="2961810"/>
                <a:ext cx="976443" cy="1153891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BCC158E0-BA0B-4858-AB3F-92E66BE6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28" y="3064714"/>
            <a:ext cx="62953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Your Simple Choice for Electronics in Bangladesh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9" y="798532"/>
            <a:ext cx="5466289" cy="3074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934014"/>
              </p:ext>
            </p:extLst>
          </p:nvPr>
        </p:nvGraphicFramePr>
        <p:xfrm>
          <a:off x="258633" y="798532"/>
          <a:ext cx="2698751" cy="972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ShipmentServlet.java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Shipped Page</a:t>
            </a:r>
          </a:p>
        </p:txBody>
      </p:sp>
    </p:spTree>
    <p:extLst>
      <p:ext uri="{BB962C8B-B14F-4D97-AF65-F5344CB8AC3E}">
        <p14:creationId xmlns:p14="http://schemas.microsoft.com/office/powerpoint/2010/main" val="91547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9" y="798532"/>
            <a:ext cx="5466289" cy="30747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06108"/>
              </p:ext>
            </p:extLst>
          </p:nvPr>
        </p:nvGraphicFramePr>
        <p:xfrm>
          <a:off x="258633" y="798532"/>
          <a:ext cx="2698751" cy="19449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ShipmentServlet.java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JavaMailUtil.java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254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MailMessage.java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58430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Shipped Page</a:t>
            </a:r>
          </a:p>
        </p:txBody>
      </p:sp>
    </p:spTree>
    <p:extLst>
      <p:ext uri="{BB962C8B-B14F-4D97-AF65-F5344CB8AC3E}">
        <p14:creationId xmlns:p14="http://schemas.microsoft.com/office/powerpoint/2010/main" val="427869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9" y="798532"/>
            <a:ext cx="5466289" cy="3074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041352"/>
              </p:ext>
            </p:extLst>
          </p:nvPr>
        </p:nvGraphicFramePr>
        <p:xfrm>
          <a:off x="258633" y="798532"/>
          <a:ext cx="2698751" cy="972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AddProductSrv.java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Add Product Page</a:t>
            </a:r>
          </a:p>
        </p:txBody>
      </p:sp>
    </p:spTree>
    <p:extLst>
      <p:ext uri="{BB962C8B-B14F-4D97-AF65-F5344CB8AC3E}">
        <p14:creationId xmlns:p14="http://schemas.microsoft.com/office/powerpoint/2010/main" val="210869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9" y="798532"/>
            <a:ext cx="5466288" cy="3074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137843"/>
              </p:ext>
            </p:extLst>
          </p:nvPr>
        </p:nvGraphicFramePr>
        <p:xfrm>
          <a:off x="258633" y="798532"/>
          <a:ext cx="2698751" cy="972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UpdateProductSrv.java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UpdateProduct</a:t>
            </a:r>
            <a:r>
              <a:rPr lang="en-US" sz="900" b="1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348879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9" y="798532"/>
            <a:ext cx="5466288" cy="3074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396787"/>
              </p:ext>
            </p:extLst>
          </p:nvPr>
        </p:nvGraphicFramePr>
        <p:xfrm>
          <a:off x="258633" y="798532"/>
          <a:ext cx="2698751" cy="972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RemoveProductSrv.java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Remove Product Page</a:t>
            </a:r>
          </a:p>
        </p:txBody>
      </p:sp>
    </p:spTree>
    <p:extLst>
      <p:ext uri="{BB962C8B-B14F-4D97-AF65-F5344CB8AC3E}">
        <p14:creationId xmlns:p14="http://schemas.microsoft.com/office/powerpoint/2010/main" val="94346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20" y="798532"/>
            <a:ext cx="5466286" cy="30747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633" y="798532"/>
          <a:ext cx="2698751" cy="972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Class Name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LogoutSrv.java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Logout Page</a:t>
            </a:r>
          </a:p>
        </p:txBody>
      </p:sp>
    </p:spTree>
    <p:extLst>
      <p:ext uri="{BB962C8B-B14F-4D97-AF65-F5344CB8AC3E}">
        <p14:creationId xmlns:p14="http://schemas.microsoft.com/office/powerpoint/2010/main" val="73749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5540" y="784896"/>
            <a:ext cx="5287089" cy="29739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54737"/>
              </p:ext>
            </p:extLst>
          </p:nvPr>
        </p:nvGraphicFramePr>
        <p:xfrm>
          <a:off x="258633" y="798532"/>
          <a:ext cx="2503797" cy="3132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ProductBean.java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351844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50395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AddtoCart.java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921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1316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96338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40727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User Home Page</a:t>
            </a:r>
          </a:p>
        </p:txBody>
      </p:sp>
    </p:spTree>
    <p:extLst>
      <p:ext uri="{BB962C8B-B14F-4D97-AF65-F5344CB8AC3E}">
        <p14:creationId xmlns:p14="http://schemas.microsoft.com/office/powerpoint/2010/main" val="31125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5540" y="784896"/>
            <a:ext cx="5287089" cy="29739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1920"/>
              </p:ext>
            </p:extLst>
          </p:nvPr>
        </p:nvGraphicFramePr>
        <p:xfrm>
          <a:off x="258633" y="798532"/>
          <a:ext cx="2503797" cy="26460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AddtoCart.java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921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1316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96338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UpdateToCart.java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016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40727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Cart Page</a:t>
            </a:r>
          </a:p>
        </p:txBody>
      </p:sp>
    </p:spTree>
    <p:extLst>
      <p:ext uri="{BB962C8B-B14F-4D97-AF65-F5344CB8AC3E}">
        <p14:creationId xmlns:p14="http://schemas.microsoft.com/office/powerpoint/2010/main" val="183130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5540" y="784896"/>
            <a:ext cx="5287088" cy="29739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096001"/>
              </p:ext>
            </p:extLst>
          </p:nvPr>
        </p:nvGraphicFramePr>
        <p:xfrm>
          <a:off x="258633" y="798532"/>
          <a:ext cx="2503797" cy="3347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TransactionBean.java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921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1316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96338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JavaMailUtil.java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016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MailMessage.java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7884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40727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Transaction Page</a:t>
            </a:r>
          </a:p>
        </p:txBody>
      </p:sp>
    </p:spTree>
    <p:extLst>
      <p:ext uri="{BB962C8B-B14F-4D97-AF65-F5344CB8AC3E}">
        <p14:creationId xmlns:p14="http://schemas.microsoft.com/office/powerpoint/2010/main" val="275838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5540" y="784896"/>
            <a:ext cx="5287088" cy="29739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66695"/>
              </p:ext>
            </p:extLst>
          </p:nvPr>
        </p:nvGraphicFramePr>
        <p:xfrm>
          <a:off x="258633" y="798532"/>
          <a:ext cx="2503797" cy="26460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OrderDetails.java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921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1316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96338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OrderServlet.java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016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40727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Order Details Page</a:t>
            </a:r>
          </a:p>
        </p:txBody>
      </p:sp>
    </p:spTree>
    <p:extLst>
      <p:ext uri="{BB962C8B-B14F-4D97-AF65-F5344CB8AC3E}">
        <p14:creationId xmlns:p14="http://schemas.microsoft.com/office/powerpoint/2010/main" val="250267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1125;p50">
            <a:extLst>
              <a:ext uri="{FF2B5EF4-FFF2-40B4-BE49-F238E27FC236}">
                <a16:creationId xmlns:a16="http://schemas.microsoft.com/office/drawing/2014/main" id="{32B57B54-D6AC-4AD4-AE83-6D51C468DA1F}"/>
              </a:ext>
            </a:extLst>
          </p:cNvPr>
          <p:cNvSpPr/>
          <p:nvPr/>
        </p:nvSpPr>
        <p:spPr>
          <a:xfrm>
            <a:off x="3898770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0"/>
          <p:cNvSpPr/>
          <p:nvPr/>
        </p:nvSpPr>
        <p:spPr>
          <a:xfrm>
            <a:off x="627126" y="522168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0"/>
          <p:cNvSpPr/>
          <p:nvPr/>
        </p:nvSpPr>
        <p:spPr>
          <a:xfrm>
            <a:off x="1571526" y="1448693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50"/>
          <p:cNvSpPr txBox="1">
            <a:spLocks noGrp="1"/>
          </p:cNvSpPr>
          <p:nvPr>
            <p:ph type="subTitle" idx="1"/>
          </p:nvPr>
        </p:nvSpPr>
        <p:spPr>
          <a:xfrm>
            <a:off x="246710" y="2288769"/>
            <a:ext cx="2080235" cy="340221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21225103334</a:t>
            </a:r>
            <a:endParaRPr dirty="0"/>
          </a:p>
        </p:txBody>
      </p:sp>
      <p:sp>
        <p:nvSpPr>
          <p:cNvPr id="1129" name="Google Shape;1129;p50"/>
          <p:cNvSpPr txBox="1">
            <a:spLocks noGrp="1"/>
          </p:cNvSpPr>
          <p:nvPr>
            <p:ph type="title" idx="4"/>
          </p:nvPr>
        </p:nvSpPr>
        <p:spPr>
          <a:xfrm>
            <a:off x="720000" y="155961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Teammates,</a:t>
            </a:r>
            <a:endParaRPr dirty="0"/>
          </a:p>
        </p:txBody>
      </p:sp>
      <p:sp>
        <p:nvSpPr>
          <p:cNvPr id="1130" name="Google Shape;1130;p50"/>
          <p:cNvSpPr txBox="1">
            <a:spLocks noGrp="1"/>
          </p:cNvSpPr>
          <p:nvPr>
            <p:ph type="title"/>
          </p:nvPr>
        </p:nvSpPr>
        <p:spPr>
          <a:xfrm>
            <a:off x="-167763" y="1883272"/>
            <a:ext cx="2808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Md Mehedi Hasan</a:t>
            </a:r>
            <a:endParaRPr sz="1800" dirty="0"/>
          </a:p>
        </p:txBody>
      </p:sp>
      <p:pic>
        <p:nvPicPr>
          <p:cNvPr id="1132" name="Google Shape;113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6990" y="806821"/>
            <a:ext cx="1181027" cy="119597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4" name="Google Shape;1134;p50"/>
          <p:cNvSpPr/>
          <p:nvPr/>
        </p:nvSpPr>
        <p:spPr>
          <a:xfrm flipH="1">
            <a:off x="245315" y="1435649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 flipH="1">
            <a:off x="627126" y="1815434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26;p50">
            <a:extLst>
              <a:ext uri="{FF2B5EF4-FFF2-40B4-BE49-F238E27FC236}">
                <a16:creationId xmlns:a16="http://schemas.microsoft.com/office/drawing/2014/main" id="{C4D0D567-6D01-4997-8805-B84A72AD34DC}"/>
              </a:ext>
            </a:extLst>
          </p:cNvPr>
          <p:cNvSpPr/>
          <p:nvPr/>
        </p:nvSpPr>
        <p:spPr>
          <a:xfrm>
            <a:off x="4843170" y="1448688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28;p50">
            <a:extLst>
              <a:ext uri="{FF2B5EF4-FFF2-40B4-BE49-F238E27FC236}">
                <a16:creationId xmlns:a16="http://schemas.microsoft.com/office/drawing/2014/main" id="{1B7E33DD-3668-45F6-9490-50517ABFF642}"/>
              </a:ext>
            </a:extLst>
          </p:cNvPr>
          <p:cNvSpPr txBox="1">
            <a:spLocks/>
          </p:cNvSpPr>
          <p:nvPr/>
        </p:nvSpPr>
        <p:spPr>
          <a:xfrm>
            <a:off x="3518354" y="2288764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21225103338</a:t>
            </a:r>
          </a:p>
        </p:txBody>
      </p:sp>
      <p:sp>
        <p:nvSpPr>
          <p:cNvPr id="74" name="Google Shape;1130;p50">
            <a:extLst>
              <a:ext uri="{FF2B5EF4-FFF2-40B4-BE49-F238E27FC236}">
                <a16:creationId xmlns:a16="http://schemas.microsoft.com/office/drawing/2014/main" id="{0730FCD4-7847-4515-B84F-E085DBB9EEB4}"/>
              </a:ext>
            </a:extLst>
          </p:cNvPr>
          <p:cNvSpPr txBox="1">
            <a:spLocks/>
          </p:cNvSpPr>
          <p:nvPr/>
        </p:nvSpPr>
        <p:spPr>
          <a:xfrm>
            <a:off x="3103880" y="1883267"/>
            <a:ext cx="304686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Faiza </a:t>
            </a:r>
            <a:r>
              <a:rPr lang="en-US" sz="1800" dirty="0" err="1"/>
              <a:t>Khandoker</a:t>
            </a:r>
            <a:r>
              <a:rPr lang="en-US" sz="1800" dirty="0"/>
              <a:t> </a:t>
            </a:r>
            <a:r>
              <a:rPr lang="en-US" sz="1800" dirty="0" err="1"/>
              <a:t>Fama</a:t>
            </a:r>
            <a:endParaRPr lang="en-US" sz="1800" dirty="0"/>
          </a:p>
        </p:txBody>
      </p:sp>
      <p:pic>
        <p:nvPicPr>
          <p:cNvPr id="75" name="Google Shape;1132;p50">
            <a:extLst>
              <a:ext uri="{FF2B5EF4-FFF2-40B4-BE49-F238E27FC236}">
                <a16:creationId xmlns:a16="http://schemas.microsoft.com/office/drawing/2014/main" id="{A9C4E94E-7F83-453F-BB46-299C295AED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6806" t="5800" r="17241" b="55245"/>
          <a:stretch/>
        </p:blipFill>
        <p:spPr>
          <a:xfrm>
            <a:off x="3901381" y="806816"/>
            <a:ext cx="1195534" cy="1195977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1134;p50">
            <a:extLst>
              <a:ext uri="{FF2B5EF4-FFF2-40B4-BE49-F238E27FC236}">
                <a16:creationId xmlns:a16="http://schemas.microsoft.com/office/drawing/2014/main" id="{168B746B-4824-432B-9A91-4BED5D094174}"/>
              </a:ext>
            </a:extLst>
          </p:cNvPr>
          <p:cNvSpPr/>
          <p:nvPr/>
        </p:nvSpPr>
        <p:spPr>
          <a:xfrm flipH="1">
            <a:off x="3516959" y="1435644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136;p50">
            <a:extLst>
              <a:ext uri="{FF2B5EF4-FFF2-40B4-BE49-F238E27FC236}">
                <a16:creationId xmlns:a16="http://schemas.microsoft.com/office/drawing/2014/main" id="{68A39340-2FC6-4CFD-B299-D0C88F42B5D8}"/>
              </a:ext>
            </a:extLst>
          </p:cNvPr>
          <p:cNvSpPr/>
          <p:nvPr/>
        </p:nvSpPr>
        <p:spPr>
          <a:xfrm flipH="1">
            <a:off x="3898770" y="1815429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125;p50">
            <a:extLst>
              <a:ext uri="{FF2B5EF4-FFF2-40B4-BE49-F238E27FC236}">
                <a16:creationId xmlns:a16="http://schemas.microsoft.com/office/drawing/2014/main" id="{46D979DE-5D54-45B8-B826-DA0C48EF6F96}"/>
              </a:ext>
            </a:extLst>
          </p:cNvPr>
          <p:cNvSpPr/>
          <p:nvPr/>
        </p:nvSpPr>
        <p:spPr>
          <a:xfrm>
            <a:off x="7085745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126;p50">
            <a:extLst>
              <a:ext uri="{FF2B5EF4-FFF2-40B4-BE49-F238E27FC236}">
                <a16:creationId xmlns:a16="http://schemas.microsoft.com/office/drawing/2014/main" id="{8EAD788C-6267-4A08-91B9-903FB9B5047B}"/>
              </a:ext>
            </a:extLst>
          </p:cNvPr>
          <p:cNvSpPr/>
          <p:nvPr/>
        </p:nvSpPr>
        <p:spPr>
          <a:xfrm>
            <a:off x="8030145" y="1448688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128;p50">
            <a:extLst>
              <a:ext uri="{FF2B5EF4-FFF2-40B4-BE49-F238E27FC236}">
                <a16:creationId xmlns:a16="http://schemas.microsoft.com/office/drawing/2014/main" id="{5AF08521-2618-4A9A-880D-6B50C9163695}"/>
              </a:ext>
            </a:extLst>
          </p:cNvPr>
          <p:cNvSpPr txBox="1">
            <a:spLocks/>
          </p:cNvSpPr>
          <p:nvPr/>
        </p:nvSpPr>
        <p:spPr>
          <a:xfrm>
            <a:off x="6705329" y="2288764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21225103350</a:t>
            </a:r>
          </a:p>
        </p:txBody>
      </p:sp>
      <p:sp>
        <p:nvSpPr>
          <p:cNvPr id="88" name="Google Shape;1130;p50">
            <a:extLst>
              <a:ext uri="{FF2B5EF4-FFF2-40B4-BE49-F238E27FC236}">
                <a16:creationId xmlns:a16="http://schemas.microsoft.com/office/drawing/2014/main" id="{EFBE20B6-E442-4B8A-B9C5-7A892511EF45}"/>
              </a:ext>
            </a:extLst>
          </p:cNvPr>
          <p:cNvSpPr txBox="1">
            <a:spLocks/>
          </p:cNvSpPr>
          <p:nvPr/>
        </p:nvSpPr>
        <p:spPr>
          <a:xfrm>
            <a:off x="6290856" y="1883267"/>
            <a:ext cx="280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 err="1"/>
              <a:t>Jannatul</a:t>
            </a:r>
            <a:r>
              <a:rPr lang="en-US" sz="1800" dirty="0"/>
              <a:t> Ferdous</a:t>
            </a:r>
          </a:p>
        </p:txBody>
      </p:sp>
      <p:pic>
        <p:nvPicPr>
          <p:cNvPr id="89" name="Google Shape;1132;p50">
            <a:extLst>
              <a:ext uri="{FF2B5EF4-FFF2-40B4-BE49-F238E27FC236}">
                <a16:creationId xmlns:a16="http://schemas.microsoft.com/office/drawing/2014/main" id="{5DAEB8C0-389A-4E6D-801E-034B50E0EC95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05920" y="832761"/>
            <a:ext cx="1095398" cy="11700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1134;p50">
            <a:extLst>
              <a:ext uri="{FF2B5EF4-FFF2-40B4-BE49-F238E27FC236}">
                <a16:creationId xmlns:a16="http://schemas.microsoft.com/office/drawing/2014/main" id="{34692B9A-C660-4402-9F87-39244D9D3908}"/>
              </a:ext>
            </a:extLst>
          </p:cNvPr>
          <p:cNvSpPr/>
          <p:nvPr/>
        </p:nvSpPr>
        <p:spPr>
          <a:xfrm flipH="1">
            <a:off x="6703934" y="1435644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36;p50">
            <a:extLst>
              <a:ext uri="{FF2B5EF4-FFF2-40B4-BE49-F238E27FC236}">
                <a16:creationId xmlns:a16="http://schemas.microsoft.com/office/drawing/2014/main" id="{873E4FC4-7622-4DC7-A7B0-BEB32050E821}"/>
              </a:ext>
            </a:extLst>
          </p:cNvPr>
          <p:cNvSpPr/>
          <p:nvPr/>
        </p:nvSpPr>
        <p:spPr>
          <a:xfrm flipH="1">
            <a:off x="7085745" y="1815429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25;p50">
            <a:extLst>
              <a:ext uri="{FF2B5EF4-FFF2-40B4-BE49-F238E27FC236}">
                <a16:creationId xmlns:a16="http://schemas.microsoft.com/office/drawing/2014/main" id="{1298A647-3B7D-4EEE-9AE0-833F9D1E144F}"/>
              </a:ext>
            </a:extLst>
          </p:cNvPr>
          <p:cNvSpPr/>
          <p:nvPr/>
        </p:nvSpPr>
        <p:spPr>
          <a:xfrm>
            <a:off x="6103556" y="2630297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26;p50">
            <a:extLst>
              <a:ext uri="{FF2B5EF4-FFF2-40B4-BE49-F238E27FC236}">
                <a16:creationId xmlns:a16="http://schemas.microsoft.com/office/drawing/2014/main" id="{E869359D-24CC-4311-BB56-BCC2A4C47B77}"/>
              </a:ext>
            </a:extLst>
          </p:cNvPr>
          <p:cNvSpPr/>
          <p:nvPr/>
        </p:nvSpPr>
        <p:spPr>
          <a:xfrm>
            <a:off x="7047956" y="3556822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128;p50">
            <a:extLst>
              <a:ext uri="{FF2B5EF4-FFF2-40B4-BE49-F238E27FC236}">
                <a16:creationId xmlns:a16="http://schemas.microsoft.com/office/drawing/2014/main" id="{AB1B4500-2C2C-4A18-86E9-032A18C6C6CF}"/>
              </a:ext>
            </a:extLst>
          </p:cNvPr>
          <p:cNvSpPr txBox="1">
            <a:spLocks/>
          </p:cNvSpPr>
          <p:nvPr/>
        </p:nvSpPr>
        <p:spPr>
          <a:xfrm>
            <a:off x="5723140" y="4396898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21225103525</a:t>
            </a:r>
          </a:p>
        </p:txBody>
      </p:sp>
      <p:sp>
        <p:nvSpPr>
          <p:cNvPr id="95" name="Google Shape;1130;p50">
            <a:extLst>
              <a:ext uri="{FF2B5EF4-FFF2-40B4-BE49-F238E27FC236}">
                <a16:creationId xmlns:a16="http://schemas.microsoft.com/office/drawing/2014/main" id="{F1159543-AC06-478C-95DA-7F32C8AD9359}"/>
              </a:ext>
            </a:extLst>
          </p:cNvPr>
          <p:cNvSpPr txBox="1">
            <a:spLocks/>
          </p:cNvSpPr>
          <p:nvPr/>
        </p:nvSpPr>
        <p:spPr>
          <a:xfrm>
            <a:off x="5024808" y="3991401"/>
            <a:ext cx="347689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 err="1"/>
              <a:t>Mushfiqur</a:t>
            </a:r>
            <a:r>
              <a:rPr lang="en-US" sz="1800" dirty="0"/>
              <a:t> Rahman </a:t>
            </a:r>
            <a:r>
              <a:rPr lang="en-US" sz="1800" dirty="0" err="1"/>
              <a:t>Pulok</a:t>
            </a:r>
            <a:endParaRPr lang="en-US" sz="1800" dirty="0"/>
          </a:p>
        </p:txBody>
      </p:sp>
      <p:sp>
        <p:nvSpPr>
          <p:cNvPr id="97" name="Google Shape;1134;p50">
            <a:extLst>
              <a:ext uri="{FF2B5EF4-FFF2-40B4-BE49-F238E27FC236}">
                <a16:creationId xmlns:a16="http://schemas.microsoft.com/office/drawing/2014/main" id="{77419B1F-CE1C-4AF1-AD05-F5A17F6295FF}"/>
              </a:ext>
            </a:extLst>
          </p:cNvPr>
          <p:cNvSpPr/>
          <p:nvPr/>
        </p:nvSpPr>
        <p:spPr>
          <a:xfrm flipH="1">
            <a:off x="5721745" y="3543778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136;p50">
            <a:extLst>
              <a:ext uri="{FF2B5EF4-FFF2-40B4-BE49-F238E27FC236}">
                <a16:creationId xmlns:a16="http://schemas.microsoft.com/office/drawing/2014/main" id="{374F81BE-94BA-43D4-ABF0-BE70661F212A}"/>
              </a:ext>
            </a:extLst>
          </p:cNvPr>
          <p:cNvSpPr/>
          <p:nvPr/>
        </p:nvSpPr>
        <p:spPr>
          <a:xfrm flipH="1">
            <a:off x="6103556" y="3923563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125;p50">
            <a:extLst>
              <a:ext uri="{FF2B5EF4-FFF2-40B4-BE49-F238E27FC236}">
                <a16:creationId xmlns:a16="http://schemas.microsoft.com/office/drawing/2014/main" id="{F571F497-DF41-42F0-80E9-31A50A86CD14}"/>
              </a:ext>
            </a:extLst>
          </p:cNvPr>
          <p:cNvSpPr/>
          <p:nvPr/>
        </p:nvSpPr>
        <p:spPr>
          <a:xfrm>
            <a:off x="2329742" y="2630297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26;p50">
            <a:extLst>
              <a:ext uri="{FF2B5EF4-FFF2-40B4-BE49-F238E27FC236}">
                <a16:creationId xmlns:a16="http://schemas.microsoft.com/office/drawing/2014/main" id="{E396C1B5-EE6C-4453-A2DE-F619B74A8836}"/>
              </a:ext>
            </a:extLst>
          </p:cNvPr>
          <p:cNvSpPr/>
          <p:nvPr/>
        </p:nvSpPr>
        <p:spPr>
          <a:xfrm>
            <a:off x="3274142" y="3556822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128;p50">
            <a:extLst>
              <a:ext uri="{FF2B5EF4-FFF2-40B4-BE49-F238E27FC236}">
                <a16:creationId xmlns:a16="http://schemas.microsoft.com/office/drawing/2014/main" id="{57C4D423-BECC-40A3-90D5-85CEDE59A4C9}"/>
              </a:ext>
            </a:extLst>
          </p:cNvPr>
          <p:cNvSpPr txBox="1">
            <a:spLocks/>
          </p:cNvSpPr>
          <p:nvPr/>
        </p:nvSpPr>
        <p:spPr>
          <a:xfrm>
            <a:off x="1949326" y="4396898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21225103341</a:t>
            </a:r>
          </a:p>
        </p:txBody>
      </p:sp>
      <p:sp>
        <p:nvSpPr>
          <p:cNvPr id="102" name="Google Shape;1130;p50">
            <a:extLst>
              <a:ext uri="{FF2B5EF4-FFF2-40B4-BE49-F238E27FC236}">
                <a16:creationId xmlns:a16="http://schemas.microsoft.com/office/drawing/2014/main" id="{C24E9D96-84E8-4A55-B1A9-77E4013434F3}"/>
              </a:ext>
            </a:extLst>
          </p:cNvPr>
          <p:cNvSpPr txBox="1">
            <a:spLocks/>
          </p:cNvSpPr>
          <p:nvPr/>
        </p:nvSpPr>
        <p:spPr>
          <a:xfrm>
            <a:off x="1534853" y="3991401"/>
            <a:ext cx="280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Abdullah Al Hill </a:t>
            </a:r>
            <a:r>
              <a:rPr lang="en-US" sz="1800" dirty="0" err="1"/>
              <a:t>Baki</a:t>
            </a:r>
            <a:endParaRPr lang="en-US" sz="1800" dirty="0"/>
          </a:p>
        </p:txBody>
      </p:sp>
      <p:pic>
        <p:nvPicPr>
          <p:cNvPr id="103" name="Google Shape;1132;p50">
            <a:extLst>
              <a:ext uri="{FF2B5EF4-FFF2-40B4-BE49-F238E27FC236}">
                <a16:creationId xmlns:a16="http://schemas.microsoft.com/office/drawing/2014/main" id="{6877E51F-FB4C-44BE-ADE9-0437556190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6806" t="5800" r="17241" b="55245"/>
          <a:stretch/>
        </p:blipFill>
        <p:spPr>
          <a:xfrm>
            <a:off x="2332353" y="2914950"/>
            <a:ext cx="1195534" cy="119597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134;p50">
            <a:extLst>
              <a:ext uri="{FF2B5EF4-FFF2-40B4-BE49-F238E27FC236}">
                <a16:creationId xmlns:a16="http://schemas.microsoft.com/office/drawing/2014/main" id="{78A217D5-E5F3-44BD-B81B-CDE61802D1BB}"/>
              </a:ext>
            </a:extLst>
          </p:cNvPr>
          <p:cNvSpPr/>
          <p:nvPr/>
        </p:nvSpPr>
        <p:spPr>
          <a:xfrm flipH="1">
            <a:off x="1947931" y="3543778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136;p50">
            <a:extLst>
              <a:ext uri="{FF2B5EF4-FFF2-40B4-BE49-F238E27FC236}">
                <a16:creationId xmlns:a16="http://schemas.microsoft.com/office/drawing/2014/main" id="{3A577332-8546-4CA8-B85C-A43362AEB2FD}"/>
              </a:ext>
            </a:extLst>
          </p:cNvPr>
          <p:cNvSpPr/>
          <p:nvPr/>
        </p:nvSpPr>
        <p:spPr>
          <a:xfrm flipH="1">
            <a:off x="2329742" y="3923563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132;p50">
            <a:extLst>
              <a:ext uri="{FF2B5EF4-FFF2-40B4-BE49-F238E27FC236}">
                <a16:creationId xmlns:a16="http://schemas.microsoft.com/office/drawing/2014/main" id="{49414661-4D74-4F68-8FCD-17E8571E0D83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99667" y="2956213"/>
            <a:ext cx="1195534" cy="119553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5540" y="784896"/>
            <a:ext cx="5287088" cy="29739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41782"/>
              </p:ext>
            </p:extLst>
          </p:nvPr>
        </p:nvGraphicFramePr>
        <p:xfrm>
          <a:off x="258633" y="798532"/>
          <a:ext cx="2503797" cy="21597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UserBean.java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921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UserService.java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1316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UserServiceImpl.java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96338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40727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User Profile Page</a:t>
            </a:r>
          </a:p>
        </p:txBody>
      </p:sp>
    </p:spTree>
    <p:extLst>
      <p:ext uri="{BB962C8B-B14F-4D97-AF65-F5344CB8AC3E}">
        <p14:creationId xmlns:p14="http://schemas.microsoft.com/office/powerpoint/2010/main" val="343669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7A937-AD29-4C19-9661-AF79324A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1" t="12781" r="23595" b="7625"/>
          <a:stretch/>
        </p:blipFill>
        <p:spPr>
          <a:xfrm>
            <a:off x="2862739" y="111314"/>
            <a:ext cx="2892602" cy="2763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07B038-21E9-4745-A102-797CAB4A0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99" t="23239" r="24706" b="6463"/>
          <a:stretch/>
        </p:blipFill>
        <p:spPr>
          <a:xfrm>
            <a:off x="2802967" y="3042024"/>
            <a:ext cx="2952374" cy="199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93704-0716-431E-87F1-FB333F0CD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07" t="14177" r="24248" b="7741"/>
          <a:stretch/>
        </p:blipFill>
        <p:spPr>
          <a:xfrm>
            <a:off x="5844989" y="1374590"/>
            <a:ext cx="3251200" cy="311971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9E48D3-DCB1-4378-A8A4-B40E5EEAF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13050"/>
              </p:ext>
            </p:extLst>
          </p:nvPr>
        </p:nvGraphicFramePr>
        <p:xfrm>
          <a:off x="121177" y="798532"/>
          <a:ext cx="2503797" cy="14587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JavaMailUtil.java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016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MailMessage.java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78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67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B755D-99D3-4AAD-9ECF-68F716C6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64" y="423395"/>
            <a:ext cx="7634162" cy="40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69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C3343-007F-4F89-8A22-E925FE1E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71500"/>
            <a:ext cx="5657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871206" y="681454"/>
            <a:ext cx="4644000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871206" y="1497154"/>
            <a:ext cx="6214503" cy="25036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just"/>
            <a:r>
              <a:rPr lang="en-US" b="1" dirty="0"/>
              <a:t>“I Future BD" </a:t>
            </a:r>
            <a:r>
              <a:rPr lang="en-US" dirty="0"/>
              <a:t>is a comprehensive e-commerce website designed for the online sale of electronic products. This project aims to provide users with a seamless shopping experience where they can browse a wide range of electronics, filter products by categories, add items to their cart, and make purchases through a simulated payment gateway. Additionally, it includes administrative functionalities to manage product listings and inventory.</a:t>
            </a:r>
            <a:endParaRPr dirty="0"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7241699" y="1439838"/>
            <a:ext cx="3481584" cy="2782199"/>
            <a:chOff x="5247768" y="1375799"/>
            <a:chExt cx="3481584" cy="2782199"/>
          </a:xfrm>
        </p:grpSpPr>
        <p:sp>
          <p:nvSpPr>
            <p:cNvPr id="449" name="Google Shape;449;p38"/>
            <p:cNvSpPr/>
            <p:nvPr/>
          </p:nvSpPr>
          <p:spPr>
            <a:xfrm>
              <a:off x="5247768" y="296535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8036381" y="137579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8042177" y="37782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7820738" y="34817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8138987" y="32943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621607" y="1459207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400168" y="1915183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718417" y="213548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8"/>
            <p:cNvGrpSpPr/>
            <p:nvPr/>
          </p:nvGrpSpPr>
          <p:grpSpPr>
            <a:xfrm>
              <a:off x="5628768" y="1611607"/>
              <a:ext cx="2795229" cy="1920286"/>
              <a:chOff x="5628768" y="1611607"/>
              <a:chExt cx="2795229" cy="1920286"/>
            </a:xfrm>
          </p:grpSpPr>
          <p:sp>
            <p:nvSpPr>
              <p:cNvPr id="458" name="Google Shape;458;p38"/>
              <p:cNvSpPr/>
              <p:nvPr/>
            </p:nvSpPr>
            <p:spPr>
              <a:xfrm>
                <a:off x="6208751" y="1739243"/>
                <a:ext cx="1635108" cy="1635139"/>
              </a:xfrm>
              <a:custGeom>
                <a:avLst/>
                <a:gdLst/>
                <a:ahLst/>
                <a:cxnLst/>
                <a:rect l="l" t="t" r="r" b="b"/>
                <a:pathLst>
                  <a:path w="52652" h="52653" extrusionOk="0">
                    <a:moveTo>
                      <a:pt x="26326" y="0"/>
                    </a:moveTo>
                    <a:cubicBezTo>
                      <a:pt x="19344" y="0"/>
                      <a:pt x="12649" y="2774"/>
                      <a:pt x="7711" y="7712"/>
                    </a:cubicBezTo>
                    <a:cubicBezTo>
                      <a:pt x="2774" y="12648"/>
                      <a:pt x="1" y="19344"/>
                      <a:pt x="1" y="26326"/>
                    </a:cubicBezTo>
                    <a:cubicBezTo>
                      <a:pt x="1" y="33308"/>
                      <a:pt x="2774" y="40005"/>
                      <a:pt x="7711" y="44942"/>
                    </a:cubicBezTo>
                    <a:cubicBezTo>
                      <a:pt x="12649" y="49879"/>
                      <a:pt x="19344" y="52653"/>
                      <a:pt x="26326" y="52653"/>
                    </a:cubicBezTo>
                    <a:cubicBezTo>
                      <a:pt x="33308" y="52653"/>
                      <a:pt x="40004" y="49879"/>
                      <a:pt x="44942" y="44942"/>
                    </a:cubicBezTo>
                    <a:cubicBezTo>
                      <a:pt x="49878" y="40005"/>
                      <a:pt x="52652" y="33308"/>
                      <a:pt x="52652" y="26326"/>
                    </a:cubicBezTo>
                    <a:cubicBezTo>
                      <a:pt x="52652" y="19344"/>
                      <a:pt x="49878" y="12648"/>
                      <a:pt x="44942" y="7712"/>
                    </a:cubicBezTo>
                    <a:cubicBezTo>
                      <a:pt x="40004" y="2774"/>
                      <a:pt x="33308" y="0"/>
                      <a:pt x="26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6955096" y="1739243"/>
                <a:ext cx="888887" cy="1635263"/>
              </a:xfrm>
              <a:custGeom>
                <a:avLst/>
                <a:gdLst/>
                <a:ahLst/>
                <a:cxnLst/>
                <a:rect l="l" t="t" r="r" b="b"/>
                <a:pathLst>
                  <a:path w="28623" h="52657" extrusionOk="0">
                    <a:moveTo>
                      <a:pt x="2295" y="0"/>
                    </a:moveTo>
                    <a:cubicBezTo>
                      <a:pt x="1521" y="0"/>
                      <a:pt x="757" y="35"/>
                      <a:pt x="1" y="102"/>
                    </a:cubicBezTo>
                    <a:cubicBezTo>
                      <a:pt x="13467" y="1264"/>
                      <a:pt x="24033" y="12562"/>
                      <a:pt x="24033" y="26329"/>
                    </a:cubicBezTo>
                    <a:cubicBezTo>
                      <a:pt x="24033" y="40096"/>
                      <a:pt x="13467" y="51392"/>
                      <a:pt x="1" y="52556"/>
                    </a:cubicBezTo>
                    <a:cubicBezTo>
                      <a:pt x="757" y="52620"/>
                      <a:pt x="1522" y="52657"/>
                      <a:pt x="2295" y="52657"/>
                    </a:cubicBezTo>
                    <a:cubicBezTo>
                      <a:pt x="16835" y="52657"/>
                      <a:pt x="28622" y="40869"/>
                      <a:pt x="28622" y="26330"/>
                    </a:cubicBezTo>
                    <a:cubicBezTo>
                      <a:pt x="28623" y="11787"/>
                      <a:pt x="16835" y="0"/>
                      <a:pt x="2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6799448" y="2099388"/>
                <a:ext cx="453900" cy="446478"/>
              </a:xfrm>
              <a:custGeom>
                <a:avLst/>
                <a:gdLst/>
                <a:ahLst/>
                <a:cxnLst/>
                <a:rect l="l" t="t" r="r" b="b"/>
                <a:pathLst>
                  <a:path w="14616" h="14377" extrusionOk="0">
                    <a:moveTo>
                      <a:pt x="8326" y="1885"/>
                    </a:moveTo>
                    <a:cubicBezTo>
                      <a:pt x="10755" y="1885"/>
                      <a:pt x="12728" y="3861"/>
                      <a:pt x="12728" y="6287"/>
                    </a:cubicBezTo>
                    <a:lnTo>
                      <a:pt x="12728" y="8090"/>
                    </a:lnTo>
                    <a:cubicBezTo>
                      <a:pt x="12728" y="10518"/>
                      <a:pt x="10753" y="12492"/>
                      <a:pt x="8326" y="12492"/>
                    </a:cubicBezTo>
                    <a:lnTo>
                      <a:pt x="6289" y="12492"/>
                    </a:lnTo>
                    <a:cubicBezTo>
                      <a:pt x="3860" y="12492"/>
                      <a:pt x="1886" y="10518"/>
                      <a:pt x="1886" y="8090"/>
                    </a:cubicBezTo>
                    <a:lnTo>
                      <a:pt x="1886" y="6287"/>
                    </a:lnTo>
                    <a:cubicBezTo>
                      <a:pt x="1886" y="3861"/>
                      <a:pt x="3862" y="1885"/>
                      <a:pt x="6289" y="1885"/>
                    </a:cubicBezTo>
                    <a:close/>
                    <a:moveTo>
                      <a:pt x="6289" y="1"/>
                    </a:moveTo>
                    <a:cubicBezTo>
                      <a:pt x="2823" y="1"/>
                      <a:pt x="1" y="2821"/>
                      <a:pt x="1" y="6287"/>
                    </a:cubicBezTo>
                    <a:lnTo>
                      <a:pt x="1" y="8090"/>
                    </a:lnTo>
                    <a:cubicBezTo>
                      <a:pt x="1" y="11557"/>
                      <a:pt x="2823" y="14376"/>
                      <a:pt x="6289" y="14376"/>
                    </a:cubicBezTo>
                    <a:lnTo>
                      <a:pt x="8326" y="14376"/>
                    </a:lnTo>
                    <a:cubicBezTo>
                      <a:pt x="11794" y="14376"/>
                      <a:pt x="14613" y="11554"/>
                      <a:pt x="14616" y="8090"/>
                    </a:cubicBezTo>
                    <a:lnTo>
                      <a:pt x="14616" y="6287"/>
                    </a:lnTo>
                    <a:cubicBezTo>
                      <a:pt x="14616" y="2821"/>
                      <a:pt x="11794" y="1"/>
                      <a:pt x="8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6696967" y="2355561"/>
                <a:ext cx="658770" cy="658708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21211" extrusionOk="0">
                    <a:moveTo>
                      <a:pt x="6169" y="0"/>
                    </a:moveTo>
                    <a:cubicBezTo>
                      <a:pt x="2775" y="0"/>
                      <a:pt x="1" y="2776"/>
                      <a:pt x="1" y="6167"/>
                    </a:cubicBezTo>
                    <a:lnTo>
                      <a:pt x="1" y="15044"/>
                    </a:lnTo>
                    <a:cubicBezTo>
                      <a:pt x="1" y="18438"/>
                      <a:pt x="2777" y="21211"/>
                      <a:pt x="6169" y="21211"/>
                    </a:cubicBezTo>
                    <a:lnTo>
                      <a:pt x="15046" y="21211"/>
                    </a:lnTo>
                    <a:cubicBezTo>
                      <a:pt x="18437" y="21211"/>
                      <a:pt x="21213" y="18438"/>
                      <a:pt x="21213" y="15044"/>
                    </a:cubicBezTo>
                    <a:lnTo>
                      <a:pt x="21213" y="6167"/>
                    </a:lnTo>
                    <a:cubicBezTo>
                      <a:pt x="21213" y="2776"/>
                      <a:pt x="18438" y="0"/>
                      <a:pt x="150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6738487" y="2396988"/>
                <a:ext cx="617249" cy="617280"/>
              </a:xfrm>
              <a:custGeom>
                <a:avLst/>
                <a:gdLst/>
                <a:ahLst/>
                <a:cxnLst/>
                <a:rect l="l" t="t" r="r" b="b"/>
                <a:pathLst>
                  <a:path w="19876" h="19877" extrusionOk="0">
                    <a:moveTo>
                      <a:pt x="17524" y="0"/>
                    </a:moveTo>
                    <a:cubicBezTo>
                      <a:pt x="18357" y="1053"/>
                      <a:pt x="18858" y="2377"/>
                      <a:pt x="18858" y="3815"/>
                    </a:cubicBezTo>
                    <a:lnTo>
                      <a:pt x="18858" y="12692"/>
                    </a:lnTo>
                    <a:cubicBezTo>
                      <a:pt x="18858" y="16086"/>
                      <a:pt x="16083" y="18860"/>
                      <a:pt x="12691" y="18860"/>
                    </a:cubicBezTo>
                    <a:lnTo>
                      <a:pt x="3813" y="18860"/>
                    </a:lnTo>
                    <a:cubicBezTo>
                      <a:pt x="2375" y="18860"/>
                      <a:pt x="1052" y="18357"/>
                      <a:pt x="0" y="17525"/>
                    </a:cubicBezTo>
                    <a:lnTo>
                      <a:pt x="0" y="17525"/>
                    </a:lnTo>
                    <a:cubicBezTo>
                      <a:pt x="1132" y="18955"/>
                      <a:pt x="2876" y="19877"/>
                      <a:pt x="4832" y="19877"/>
                    </a:cubicBezTo>
                    <a:lnTo>
                      <a:pt x="13709" y="19877"/>
                    </a:lnTo>
                    <a:cubicBezTo>
                      <a:pt x="17101" y="19877"/>
                      <a:pt x="19876" y="17104"/>
                      <a:pt x="19876" y="13710"/>
                    </a:cubicBezTo>
                    <a:lnTo>
                      <a:pt x="19876" y="4833"/>
                    </a:lnTo>
                    <a:cubicBezTo>
                      <a:pt x="19876" y="2879"/>
                      <a:pt x="18952" y="1133"/>
                      <a:pt x="17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6927457" y="2510556"/>
                <a:ext cx="197789" cy="38955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2544" extrusionOk="0">
                    <a:moveTo>
                      <a:pt x="3185" y="1"/>
                    </a:moveTo>
                    <a:cubicBezTo>
                      <a:pt x="1428" y="1"/>
                      <a:pt x="1" y="1425"/>
                      <a:pt x="1" y="3185"/>
                    </a:cubicBezTo>
                    <a:cubicBezTo>
                      <a:pt x="1" y="4445"/>
                      <a:pt x="741" y="5525"/>
                      <a:pt x="1803" y="6041"/>
                    </a:cubicBezTo>
                    <a:lnTo>
                      <a:pt x="221" y="12003"/>
                    </a:lnTo>
                    <a:cubicBezTo>
                      <a:pt x="160" y="12300"/>
                      <a:pt x="359" y="12543"/>
                      <a:pt x="663" y="12543"/>
                    </a:cubicBezTo>
                    <a:lnTo>
                      <a:pt x="5704" y="12543"/>
                    </a:lnTo>
                    <a:cubicBezTo>
                      <a:pt x="6007" y="12543"/>
                      <a:pt x="6208" y="12300"/>
                      <a:pt x="6147" y="12003"/>
                    </a:cubicBezTo>
                    <a:lnTo>
                      <a:pt x="4565" y="6038"/>
                    </a:lnTo>
                    <a:cubicBezTo>
                      <a:pt x="5627" y="5523"/>
                      <a:pt x="6369" y="4445"/>
                      <a:pt x="6369" y="3185"/>
                    </a:cubicBezTo>
                    <a:cubicBezTo>
                      <a:pt x="6369" y="1425"/>
                      <a:pt x="4944" y="1"/>
                      <a:pt x="3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5628768" y="2451396"/>
                <a:ext cx="868670" cy="1080497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34793" extrusionOk="0">
                    <a:moveTo>
                      <a:pt x="0" y="1"/>
                    </a:moveTo>
                    <a:lnTo>
                      <a:pt x="0" y="34792"/>
                    </a:lnTo>
                    <a:lnTo>
                      <a:pt x="27972" y="34792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5628768" y="2451396"/>
                <a:ext cx="868670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5062" extrusionOk="0">
                    <a:moveTo>
                      <a:pt x="0" y="1"/>
                    </a:moveTo>
                    <a:lnTo>
                      <a:pt x="0" y="5061"/>
                    </a:lnTo>
                    <a:lnTo>
                      <a:pt x="27972" y="5061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5685412" y="2505463"/>
                <a:ext cx="45402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0" extrusionOk="0">
                    <a:moveTo>
                      <a:pt x="732" y="0"/>
                    </a:moveTo>
                    <a:cubicBezTo>
                      <a:pt x="327" y="0"/>
                      <a:pt x="1" y="326"/>
                      <a:pt x="1" y="729"/>
                    </a:cubicBezTo>
                    <a:cubicBezTo>
                      <a:pt x="1" y="1132"/>
                      <a:pt x="327" y="1460"/>
                      <a:pt x="732" y="1460"/>
                    </a:cubicBezTo>
                    <a:cubicBezTo>
                      <a:pt x="1133" y="1460"/>
                      <a:pt x="1462" y="1132"/>
                      <a:pt x="1462" y="729"/>
                    </a:cubicBezTo>
                    <a:cubicBezTo>
                      <a:pt x="1462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5770752" y="2505463"/>
                <a:ext cx="45433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60" extrusionOk="0">
                    <a:moveTo>
                      <a:pt x="732" y="0"/>
                    </a:moveTo>
                    <a:cubicBezTo>
                      <a:pt x="328" y="0"/>
                      <a:pt x="0" y="326"/>
                      <a:pt x="0" y="729"/>
                    </a:cubicBezTo>
                    <a:cubicBezTo>
                      <a:pt x="0" y="1132"/>
                      <a:pt x="327" y="1460"/>
                      <a:pt x="732" y="1460"/>
                    </a:cubicBezTo>
                    <a:cubicBezTo>
                      <a:pt x="1133" y="1460"/>
                      <a:pt x="1463" y="1132"/>
                      <a:pt x="1463" y="729"/>
                    </a:cubicBezTo>
                    <a:cubicBezTo>
                      <a:pt x="1463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5856215" y="2505463"/>
                <a:ext cx="45340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29" y="0"/>
                    </a:moveTo>
                    <a:cubicBezTo>
                      <a:pt x="326" y="0"/>
                      <a:pt x="0" y="326"/>
                      <a:pt x="0" y="729"/>
                    </a:cubicBezTo>
                    <a:cubicBezTo>
                      <a:pt x="0" y="1132"/>
                      <a:pt x="324" y="1460"/>
                      <a:pt x="729" y="1460"/>
                    </a:cubicBezTo>
                    <a:cubicBezTo>
                      <a:pt x="1132" y="1460"/>
                      <a:pt x="1460" y="1132"/>
                      <a:pt x="1460" y="729"/>
                    </a:cubicBezTo>
                    <a:cubicBezTo>
                      <a:pt x="1460" y="326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7555296" y="1668841"/>
                <a:ext cx="868702" cy="1080528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34794" extrusionOk="0">
                    <a:moveTo>
                      <a:pt x="1" y="0"/>
                    </a:moveTo>
                    <a:lnTo>
                      <a:pt x="1" y="34793"/>
                    </a:lnTo>
                    <a:lnTo>
                      <a:pt x="27972" y="34793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7555296" y="1668841"/>
                <a:ext cx="868702" cy="157231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5063" extrusionOk="0">
                    <a:moveTo>
                      <a:pt x="1" y="0"/>
                    </a:moveTo>
                    <a:lnTo>
                      <a:pt x="1" y="5062"/>
                    </a:lnTo>
                    <a:lnTo>
                      <a:pt x="27972" y="5062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7611909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1" y="1460"/>
                    </a:cubicBezTo>
                    <a:cubicBezTo>
                      <a:pt x="1134" y="1460"/>
                      <a:pt x="1460" y="1134"/>
                      <a:pt x="1460" y="730"/>
                    </a:cubicBezTo>
                    <a:cubicBezTo>
                      <a:pt x="1460" y="326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7697280" y="1722877"/>
                <a:ext cx="45465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61" extrusionOk="0">
                    <a:moveTo>
                      <a:pt x="733" y="1"/>
                    </a:moveTo>
                    <a:cubicBezTo>
                      <a:pt x="329" y="1"/>
                      <a:pt x="1" y="326"/>
                      <a:pt x="1" y="730"/>
                    </a:cubicBezTo>
                    <a:cubicBezTo>
                      <a:pt x="1" y="1134"/>
                      <a:pt x="328" y="1460"/>
                      <a:pt x="733" y="1460"/>
                    </a:cubicBezTo>
                    <a:cubicBezTo>
                      <a:pt x="1134" y="1460"/>
                      <a:pt x="1463" y="1134"/>
                      <a:pt x="1463" y="730"/>
                    </a:cubicBezTo>
                    <a:cubicBezTo>
                      <a:pt x="1463" y="326"/>
                      <a:pt x="1134" y="1"/>
                      <a:pt x="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7782743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0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0" y="1460"/>
                    </a:cubicBezTo>
                    <a:cubicBezTo>
                      <a:pt x="1133" y="1460"/>
                      <a:pt x="1460" y="1134"/>
                      <a:pt x="1460" y="730"/>
                    </a:cubicBezTo>
                    <a:cubicBezTo>
                      <a:pt x="1460" y="326"/>
                      <a:pt x="113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7805755" y="1928151"/>
                <a:ext cx="367815" cy="367878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1846" extrusionOk="0">
                    <a:moveTo>
                      <a:pt x="5923" y="0"/>
                    </a:moveTo>
                    <a:cubicBezTo>
                      <a:pt x="2651" y="0"/>
                      <a:pt x="1" y="2652"/>
                      <a:pt x="1" y="5922"/>
                    </a:cubicBezTo>
                    <a:cubicBezTo>
                      <a:pt x="1" y="9194"/>
                      <a:pt x="2651" y="11846"/>
                      <a:pt x="5923" y="11846"/>
                    </a:cubicBezTo>
                    <a:cubicBezTo>
                      <a:pt x="9192" y="11846"/>
                      <a:pt x="11844" y="9194"/>
                      <a:pt x="11844" y="5922"/>
                    </a:cubicBezTo>
                    <a:cubicBezTo>
                      <a:pt x="11844" y="2652"/>
                      <a:pt x="9192" y="0"/>
                      <a:pt x="59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7935378" y="2013272"/>
                <a:ext cx="108475" cy="14567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691" extrusionOk="0">
                    <a:moveTo>
                      <a:pt x="1748" y="0"/>
                    </a:moveTo>
                    <a:cubicBezTo>
                      <a:pt x="784" y="0"/>
                      <a:pt x="0" y="1051"/>
                      <a:pt x="0" y="2347"/>
                    </a:cubicBezTo>
                    <a:cubicBezTo>
                      <a:pt x="2" y="3640"/>
                      <a:pt x="784" y="4691"/>
                      <a:pt x="1748" y="4691"/>
                    </a:cubicBezTo>
                    <a:cubicBezTo>
                      <a:pt x="2710" y="4691"/>
                      <a:pt x="3492" y="3640"/>
                      <a:pt x="3492" y="2347"/>
                    </a:cubicBezTo>
                    <a:cubicBezTo>
                      <a:pt x="3492" y="1051"/>
                      <a:pt x="2710" y="0"/>
                      <a:pt x="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7777153" y="2332518"/>
                <a:ext cx="424926" cy="38695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246" extrusionOk="0">
                    <a:moveTo>
                      <a:pt x="1" y="1"/>
                    </a:moveTo>
                    <a:lnTo>
                      <a:pt x="1" y="1246"/>
                    </a:lnTo>
                    <a:lnTo>
                      <a:pt x="13683" y="1246"/>
                    </a:lnTo>
                    <a:lnTo>
                      <a:pt x="136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7711223" y="2407236"/>
                <a:ext cx="556785" cy="119562"/>
              </a:xfrm>
              <a:custGeom>
                <a:avLst/>
                <a:gdLst/>
                <a:ahLst/>
                <a:cxnLst/>
                <a:rect l="l" t="t" r="r" b="b"/>
                <a:pathLst>
                  <a:path w="17929" h="3850" extrusionOk="0">
                    <a:moveTo>
                      <a:pt x="2588" y="1"/>
                    </a:moveTo>
                    <a:cubicBezTo>
                      <a:pt x="1164" y="1"/>
                      <a:pt x="0" y="868"/>
                      <a:pt x="0" y="1925"/>
                    </a:cubicBezTo>
                    <a:cubicBezTo>
                      <a:pt x="0" y="2984"/>
                      <a:pt x="1164" y="3849"/>
                      <a:pt x="2588" y="3849"/>
                    </a:cubicBezTo>
                    <a:lnTo>
                      <a:pt x="15340" y="3849"/>
                    </a:lnTo>
                    <a:cubicBezTo>
                      <a:pt x="16765" y="3849"/>
                      <a:pt x="17928" y="2984"/>
                      <a:pt x="17928" y="1925"/>
                    </a:cubicBezTo>
                    <a:cubicBezTo>
                      <a:pt x="17928" y="868"/>
                      <a:pt x="16765" y="1"/>
                      <a:pt x="15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7838021" y="2457266"/>
                <a:ext cx="19565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29" extrusionOk="0">
                    <a:moveTo>
                      <a:pt x="315" y="1"/>
                    </a:moveTo>
                    <a:cubicBezTo>
                      <a:pt x="142" y="1"/>
                      <a:pt x="0" y="141"/>
                      <a:pt x="0" y="314"/>
                    </a:cubicBezTo>
                    <a:cubicBezTo>
                      <a:pt x="0" y="488"/>
                      <a:pt x="143" y="629"/>
                      <a:pt x="315" y="629"/>
                    </a:cubicBezTo>
                    <a:cubicBezTo>
                      <a:pt x="489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7894758" y="2457266"/>
                <a:ext cx="19503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29" extrusionOk="0">
                    <a:moveTo>
                      <a:pt x="315" y="1"/>
                    </a:moveTo>
                    <a:cubicBezTo>
                      <a:pt x="138" y="1"/>
                      <a:pt x="0" y="141"/>
                      <a:pt x="0" y="314"/>
                    </a:cubicBezTo>
                    <a:cubicBezTo>
                      <a:pt x="0" y="488"/>
                      <a:pt x="139" y="629"/>
                      <a:pt x="315" y="629"/>
                    </a:cubicBezTo>
                    <a:cubicBezTo>
                      <a:pt x="487" y="629"/>
                      <a:pt x="628" y="488"/>
                      <a:pt x="628" y="314"/>
                    </a:cubicBezTo>
                    <a:cubicBezTo>
                      <a:pt x="628" y="141"/>
                      <a:pt x="487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7951527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4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4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8008202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5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5" y="629"/>
                    </a:cubicBezTo>
                    <a:cubicBezTo>
                      <a:pt x="490" y="629"/>
                      <a:pt x="629" y="488"/>
                      <a:pt x="629" y="314"/>
                    </a:cubicBezTo>
                    <a:cubicBezTo>
                      <a:pt x="629" y="141"/>
                      <a:pt x="490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8064971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6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6" y="629"/>
                    </a:cubicBezTo>
                    <a:cubicBezTo>
                      <a:pt x="491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8121770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3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3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7758054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6805" y="2001"/>
                    </a:lnTo>
                    <a:lnTo>
                      <a:pt x="68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7795320" y="2591889"/>
                <a:ext cx="136642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47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4400" y="547"/>
                    </a:lnTo>
                    <a:lnTo>
                      <a:pt x="44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8009879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1" y="0"/>
                    </a:moveTo>
                    <a:lnTo>
                      <a:pt x="1" y="2001"/>
                    </a:lnTo>
                    <a:lnTo>
                      <a:pt x="6806" y="2001"/>
                    </a:lnTo>
                    <a:lnTo>
                      <a:pt x="68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8047207" y="2591889"/>
                <a:ext cx="136673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547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4401" y="547"/>
                    </a:lnTo>
                    <a:lnTo>
                      <a:pt x="4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7879231" y="2169821"/>
                <a:ext cx="220708" cy="126208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064" extrusionOk="0">
                    <a:moveTo>
                      <a:pt x="3556" y="1"/>
                    </a:moveTo>
                    <a:cubicBezTo>
                      <a:pt x="1807" y="1"/>
                      <a:pt x="349" y="1235"/>
                      <a:pt x="0" y="2878"/>
                    </a:cubicBezTo>
                    <a:cubicBezTo>
                      <a:pt x="990" y="3622"/>
                      <a:pt x="2220" y="4064"/>
                      <a:pt x="3553" y="4064"/>
                    </a:cubicBezTo>
                    <a:cubicBezTo>
                      <a:pt x="4887" y="4064"/>
                      <a:pt x="6117" y="3622"/>
                      <a:pt x="7107" y="2878"/>
                    </a:cubicBezTo>
                    <a:cubicBezTo>
                      <a:pt x="6762" y="1235"/>
                      <a:pt x="5304" y="1"/>
                      <a:pt x="3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7363261" y="3014082"/>
                <a:ext cx="655509" cy="357195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11502" extrusionOk="0">
                    <a:moveTo>
                      <a:pt x="2428" y="1"/>
                    </a:moveTo>
                    <a:cubicBezTo>
                      <a:pt x="1093" y="1"/>
                      <a:pt x="0" y="1092"/>
                      <a:pt x="0" y="2427"/>
                    </a:cubicBezTo>
                    <a:lnTo>
                      <a:pt x="0" y="9076"/>
                    </a:lnTo>
                    <a:cubicBezTo>
                      <a:pt x="0" y="10411"/>
                      <a:pt x="1093" y="11502"/>
                      <a:pt x="2428" y="11502"/>
                    </a:cubicBezTo>
                    <a:lnTo>
                      <a:pt x="18679" y="11502"/>
                    </a:lnTo>
                    <a:cubicBezTo>
                      <a:pt x="20015" y="11502"/>
                      <a:pt x="21107" y="10411"/>
                      <a:pt x="21107" y="9076"/>
                    </a:cubicBezTo>
                    <a:lnTo>
                      <a:pt x="21107" y="2427"/>
                    </a:lnTo>
                    <a:cubicBezTo>
                      <a:pt x="21107" y="1092"/>
                      <a:pt x="20015" y="1"/>
                      <a:pt x="186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7363261" y="3207648"/>
                <a:ext cx="655509" cy="78507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2528" extrusionOk="0">
                    <a:moveTo>
                      <a:pt x="0" y="0"/>
                    </a:moveTo>
                    <a:lnTo>
                      <a:pt x="0" y="2528"/>
                    </a:lnTo>
                    <a:lnTo>
                      <a:pt x="21107" y="2528"/>
                    </a:lnTo>
                    <a:lnTo>
                      <a:pt x="21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7788311" y="3073490"/>
                <a:ext cx="163722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337" extrusionOk="0">
                    <a:moveTo>
                      <a:pt x="1168" y="1"/>
                    </a:moveTo>
                    <a:cubicBezTo>
                      <a:pt x="523" y="1"/>
                      <a:pt x="1" y="525"/>
                      <a:pt x="1" y="1169"/>
                    </a:cubicBezTo>
                    <a:cubicBezTo>
                      <a:pt x="1" y="1814"/>
                      <a:pt x="523" y="2337"/>
                      <a:pt x="1168" y="2337"/>
                    </a:cubicBezTo>
                    <a:lnTo>
                      <a:pt x="4104" y="2337"/>
                    </a:lnTo>
                    <a:cubicBezTo>
                      <a:pt x="4748" y="2337"/>
                      <a:pt x="5272" y="1814"/>
                      <a:pt x="5272" y="1169"/>
                    </a:cubicBezTo>
                    <a:cubicBezTo>
                      <a:pt x="5272" y="522"/>
                      <a:pt x="4748" y="1"/>
                      <a:pt x="4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7850203" y="3073490"/>
                <a:ext cx="101829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337" extrusionOk="0">
                    <a:moveTo>
                      <a:pt x="1118" y="1"/>
                    </a:moveTo>
                    <a:lnTo>
                      <a:pt x="0" y="2337"/>
                    </a:lnTo>
                    <a:lnTo>
                      <a:pt x="2108" y="2337"/>
                    </a:lnTo>
                    <a:cubicBezTo>
                      <a:pt x="2754" y="2337"/>
                      <a:pt x="3276" y="1814"/>
                      <a:pt x="3276" y="1169"/>
                    </a:cubicBezTo>
                    <a:cubicBezTo>
                      <a:pt x="3279" y="522"/>
                      <a:pt x="2755" y="1"/>
                      <a:pt x="2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7444687" y="3095632"/>
                <a:ext cx="208255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6706" y="454"/>
                    </a:lnTo>
                    <a:lnTo>
                      <a:pt x="67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7444687" y="3135507"/>
                <a:ext cx="287290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9251" h="455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9251" y="455"/>
                    </a:lnTo>
                    <a:lnTo>
                      <a:pt x="92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6195850" y="1611607"/>
                <a:ext cx="431633" cy="488868"/>
              </a:xfrm>
              <a:custGeom>
                <a:avLst/>
                <a:gdLst/>
                <a:ahLst/>
                <a:cxnLst/>
                <a:rect l="l" t="t" r="r" b="b"/>
                <a:pathLst>
                  <a:path w="13899" h="15742" extrusionOk="0">
                    <a:moveTo>
                      <a:pt x="1" y="0"/>
                    </a:moveTo>
                    <a:lnTo>
                      <a:pt x="1" y="15741"/>
                    </a:lnTo>
                    <a:lnTo>
                      <a:pt x="13899" y="15741"/>
                    </a:lnTo>
                    <a:lnTo>
                      <a:pt x="13899" y="3381"/>
                    </a:lnTo>
                    <a:lnTo>
                      <a:pt x="10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6530281" y="1611607"/>
                <a:ext cx="97202" cy="105028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3382" extrusionOk="0">
                    <a:moveTo>
                      <a:pt x="0" y="0"/>
                    </a:moveTo>
                    <a:lnTo>
                      <a:pt x="0" y="3381"/>
                    </a:lnTo>
                    <a:lnTo>
                      <a:pt x="3130" y="3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6242774" y="1683468"/>
                <a:ext cx="242353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7804" y="442"/>
                    </a:lnTo>
                    <a:lnTo>
                      <a:pt x="78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6242774" y="1731945"/>
                <a:ext cx="242353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7804" y="443"/>
                    </a:lnTo>
                    <a:lnTo>
                      <a:pt x="78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6242774" y="1780360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6242774" y="1828899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6242774" y="1877376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6242774" y="1925790"/>
                <a:ext cx="345735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6242774" y="1974267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1132" y="443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6242774" y="2022682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6140945" y="1753715"/>
                <a:ext cx="551972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13549" extrusionOk="0">
                    <a:moveTo>
                      <a:pt x="1020" y="0"/>
                    </a:moveTo>
                    <a:cubicBezTo>
                      <a:pt x="429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9" y="13548"/>
                    </a:lnTo>
                    <a:cubicBezTo>
                      <a:pt x="15819" y="13548"/>
                      <a:pt x="16366" y="13069"/>
                      <a:pt x="16446" y="12483"/>
                    </a:cubicBezTo>
                    <a:lnTo>
                      <a:pt x="17695" y="3195"/>
                    </a:lnTo>
                    <a:cubicBezTo>
                      <a:pt x="17773" y="2609"/>
                      <a:pt x="17355" y="2129"/>
                      <a:pt x="16763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2" y="1651"/>
                      <a:pt x="9242" y="1065"/>
                    </a:cubicBezTo>
                    <a:cubicBezTo>
                      <a:pt x="9242" y="479"/>
                      <a:pt x="8758" y="0"/>
                      <a:pt x="8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6109952" y="1753715"/>
                <a:ext cx="551941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3" h="13549" extrusionOk="0">
                    <a:moveTo>
                      <a:pt x="1020" y="0"/>
                    </a:moveTo>
                    <a:cubicBezTo>
                      <a:pt x="430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8" y="13548"/>
                    </a:lnTo>
                    <a:cubicBezTo>
                      <a:pt x="15818" y="13548"/>
                      <a:pt x="16368" y="13069"/>
                      <a:pt x="16445" y="12483"/>
                    </a:cubicBezTo>
                    <a:lnTo>
                      <a:pt x="17694" y="3195"/>
                    </a:lnTo>
                    <a:cubicBezTo>
                      <a:pt x="17772" y="2609"/>
                      <a:pt x="17353" y="2129"/>
                      <a:pt x="16762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3" y="1651"/>
                      <a:pt x="9243" y="1065"/>
                    </a:cubicBezTo>
                    <a:cubicBezTo>
                      <a:pt x="9243" y="479"/>
                      <a:pt x="8759" y="0"/>
                      <a:pt x="8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5652699" y="2714795"/>
                <a:ext cx="820601" cy="712598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5912680" y="2932030"/>
                <a:ext cx="318303" cy="249668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5954733" y="2813091"/>
                <a:ext cx="518775" cy="614238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1518900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314500" y="287545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3113700" y="37251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29699" y="1142320"/>
            <a:ext cx="6426812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User-Friendly Shopping Experience</a:t>
            </a:r>
            <a:endParaRPr sz="2000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Secure Transactions</a:t>
            </a:r>
            <a:endParaRPr sz="1800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3040829" y="2844320"/>
            <a:ext cx="610317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b="1" dirty="0"/>
              <a:t>Admin Control and Inventory Management</a:t>
            </a:r>
            <a:endParaRPr sz="2000" dirty="0"/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Objective</a:t>
            </a:r>
            <a:endParaRPr sz="4400" dirty="0"/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Automated Communication</a:t>
            </a:r>
            <a:endParaRPr sz="2000" dirty="0"/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 idx="14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352" name="Google Shape;352;p36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6"/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57" name="Google Shape;357;p36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" name="Google Shape;380;p36"/>
          <p:cNvGrpSpPr/>
          <p:nvPr/>
        </p:nvGrpSpPr>
        <p:grpSpPr>
          <a:xfrm>
            <a:off x="7280189" y="76211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52803" y="784896"/>
            <a:ext cx="5532563" cy="29739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684845"/>
              </p:ext>
            </p:extLst>
          </p:nvPr>
        </p:nvGraphicFramePr>
        <p:xfrm>
          <a:off x="258633" y="798532"/>
          <a:ext cx="2503797" cy="36185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LoginSrv.java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93250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RegisterSrv.java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7001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ProductBean.java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351844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50395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92142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AddtoCart.java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131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40727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Home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8" y="798532"/>
            <a:ext cx="5466291" cy="30747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808751"/>
              </p:ext>
            </p:extLst>
          </p:nvPr>
        </p:nvGraphicFramePr>
        <p:xfrm>
          <a:off x="258633" y="798532"/>
          <a:ext cx="2503797" cy="19449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Class Name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RegisterSrv.java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93250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JavaMailUtil.java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24985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MailMessage.java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26273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180227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44561" y="798532"/>
            <a:ext cx="5540805" cy="30747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2847"/>
              </p:ext>
            </p:extLst>
          </p:nvPr>
        </p:nvGraphicFramePr>
        <p:xfrm>
          <a:off x="258633" y="798532"/>
          <a:ext cx="2503797" cy="972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3797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LoginSrv.java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93250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8560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8" y="798532"/>
            <a:ext cx="5466291" cy="30747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39154"/>
              </p:ext>
            </p:extLst>
          </p:nvPr>
        </p:nvGraphicFramePr>
        <p:xfrm>
          <a:off x="258633" y="798532"/>
          <a:ext cx="2698751" cy="24312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RemoveProductSrv.java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93250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UpdateProductSrv.java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24985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ProductBean.java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14369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42159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Admin home Page</a:t>
            </a:r>
          </a:p>
        </p:txBody>
      </p:sp>
    </p:spTree>
    <p:extLst>
      <p:ext uri="{BB962C8B-B14F-4D97-AF65-F5344CB8AC3E}">
        <p14:creationId xmlns:p14="http://schemas.microsoft.com/office/powerpoint/2010/main" val="44424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2779709" y="-288324"/>
            <a:ext cx="6990367" cy="5667632"/>
            <a:chOff x="3637553" y="536390"/>
            <a:chExt cx="4786456" cy="4066741"/>
          </a:xfrm>
        </p:grpSpPr>
        <p:sp>
          <p:nvSpPr>
            <p:cNvPr id="1705" name="Google Shape;1705;p58"/>
            <p:cNvSpPr/>
            <p:nvPr/>
          </p:nvSpPr>
          <p:spPr>
            <a:xfrm>
              <a:off x="3637553" y="90945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400486" y="328650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4" cy="2714993"/>
              <a:chOff x="3637557" y="1214253"/>
              <a:chExt cx="4405454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4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818" y="798532"/>
            <a:ext cx="5466291" cy="30747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069A51-0474-4E40-9B04-718AC03A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099731"/>
              </p:ext>
            </p:extLst>
          </p:nvPr>
        </p:nvGraphicFramePr>
        <p:xfrm>
          <a:off x="258633" y="798532"/>
          <a:ext cx="2698751" cy="30713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8751">
                  <a:extLst>
                    <a:ext uri="{9D8B030D-6E8A-4147-A177-3AD203B41FA5}">
                      <a16:colId xmlns:a16="http://schemas.microsoft.com/office/drawing/2014/main" val="3785116535"/>
                    </a:ext>
                  </a:extLst>
                </a:gridCol>
              </a:tblGrid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2451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DemandService.java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27044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DemandServiceImpl.java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93250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UpdateProductSrv.java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24985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ProductBean.java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14369"/>
                  </a:ext>
                </a:extLst>
              </a:tr>
              <a:tr h="486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ProductService.java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42159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5508197" y="4157204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Stock Page</a:t>
            </a:r>
          </a:p>
        </p:txBody>
      </p:sp>
    </p:spTree>
    <p:extLst>
      <p:ext uri="{BB962C8B-B14F-4D97-AF65-F5344CB8AC3E}">
        <p14:creationId xmlns:p14="http://schemas.microsoft.com/office/powerpoint/2010/main" val="3858538411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School Center by Slidesgo">
  <a:themeElements>
    <a:clrScheme name="Simple Light">
      <a:dk1>
        <a:srgbClr val="666466"/>
      </a:dk1>
      <a:lt1>
        <a:srgbClr val="005D77"/>
      </a:lt1>
      <a:dk2>
        <a:srgbClr val="399BD8"/>
      </a:dk2>
      <a:lt2>
        <a:srgbClr val="84C4F4"/>
      </a:lt2>
      <a:accent1>
        <a:srgbClr val="C2E9FF"/>
      </a:accent1>
      <a:accent2>
        <a:srgbClr val="D9F1FF"/>
      </a:accent2>
      <a:accent3>
        <a:srgbClr val="EC6F09"/>
      </a:accent3>
      <a:accent4>
        <a:srgbClr val="F78A2F"/>
      </a:accent4>
      <a:accent5>
        <a:srgbClr val="FFFFFF"/>
      </a:accent5>
      <a:accent6>
        <a:srgbClr val="FFFFFF"/>
      </a:accent6>
      <a:hlink>
        <a:srgbClr val="666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347</Words>
  <Application>Microsoft Office PowerPoint</Application>
  <PresentationFormat>On-screen Show (16:9)</PresentationFormat>
  <Paragraphs>107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Montserrat Medium</vt:lpstr>
      <vt:lpstr>Bebas Neue</vt:lpstr>
      <vt:lpstr>Montserrat</vt:lpstr>
      <vt:lpstr>Montserrat Black</vt:lpstr>
      <vt:lpstr>Software Development School Center by Slidesgo</vt:lpstr>
      <vt:lpstr>I Future BD </vt:lpstr>
      <vt:lpstr>My Teammates,</vt:lpstr>
      <vt:lpstr>INTRODUCTION</vt:lpstr>
      <vt:lpstr>User-Friendly Shopping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Future BD</dc:title>
  <dc:creator>Anim</dc:creator>
  <cp:lastModifiedBy>Anim</cp:lastModifiedBy>
  <cp:revision>27</cp:revision>
  <dcterms:modified xsi:type="dcterms:W3CDTF">2024-05-22T08:09:09Z</dcterms:modified>
</cp:coreProperties>
</file>